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71" r:id="rId2"/>
    <p:sldId id="257" r:id="rId3"/>
    <p:sldId id="258" r:id="rId4"/>
    <p:sldId id="282" r:id="rId5"/>
    <p:sldId id="284" r:id="rId6"/>
    <p:sldId id="283" r:id="rId7"/>
    <p:sldId id="259" r:id="rId8"/>
    <p:sldId id="260" r:id="rId9"/>
    <p:sldId id="285" r:id="rId10"/>
    <p:sldId id="286" r:id="rId11"/>
    <p:sldId id="287" r:id="rId12"/>
    <p:sldId id="288" r:id="rId13"/>
    <p:sldId id="289" r:id="rId14"/>
    <p:sldId id="272" r:id="rId15"/>
    <p:sldId id="273" r:id="rId16"/>
    <p:sldId id="274" r:id="rId17"/>
    <p:sldId id="275" r:id="rId18"/>
    <p:sldId id="276" r:id="rId19"/>
    <p:sldId id="277" r:id="rId20"/>
    <p:sldId id="278" r:id="rId21"/>
    <p:sldId id="279" r:id="rId22"/>
    <p:sldId id="280" r:id="rId23"/>
    <p:sldId id="281" r:id="rId24"/>
  </p:sldIdLst>
  <p:sldSz cx="12192000" cy="6858000"/>
  <p:notesSz cx="6858000" cy="9144000"/>
  <p:defaultTextStyle>
    <a:defPPr>
      <a:defRPr lang="en-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27" autoAdjust="0"/>
    <p:restoredTop sz="94660"/>
  </p:normalViewPr>
  <p:slideViewPr>
    <p:cSldViewPr snapToGrid="0">
      <p:cViewPr varScale="1">
        <p:scale>
          <a:sx n="58" d="100"/>
          <a:sy n="58" d="100"/>
        </p:scale>
        <p:origin x="90" y="13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B7CB499-95A7-49F7-9672-B124DD4B570A}" type="doc">
      <dgm:prSet loTypeId="urn:microsoft.com/office/officeart/2005/8/layout/matrix2" loCatId="matrix" qsTypeId="urn:microsoft.com/office/officeart/2005/8/quickstyle/simple1" qsCatId="simple" csTypeId="urn:microsoft.com/office/officeart/2005/8/colors/accent1_2" csCatId="accent1" phldr="1"/>
      <dgm:spPr/>
      <dgm:t>
        <a:bodyPr/>
        <a:lstStyle/>
        <a:p>
          <a:endParaRPr lang="da-DK"/>
        </a:p>
      </dgm:t>
    </dgm:pt>
    <dgm:pt modelId="{6600A388-6C31-4B6D-BA7D-4BEB16EFB002}">
      <dgm:prSet phldrT="[Text]"/>
      <dgm:spPr/>
      <dgm:t>
        <a:bodyPr/>
        <a:lstStyle/>
        <a:p>
          <a:r>
            <a:rPr lang="da-DK" dirty="0"/>
            <a:t>Kvalitativ</a:t>
          </a:r>
        </a:p>
      </dgm:t>
    </dgm:pt>
    <dgm:pt modelId="{70F4B7B5-EB6F-4C0F-A00D-9AC92201C113}" type="parTrans" cxnId="{C90890B2-1FEE-4E03-A027-ADA2C5485026}">
      <dgm:prSet/>
      <dgm:spPr/>
      <dgm:t>
        <a:bodyPr/>
        <a:lstStyle/>
        <a:p>
          <a:endParaRPr lang="da-DK"/>
        </a:p>
      </dgm:t>
    </dgm:pt>
    <dgm:pt modelId="{88750B22-A894-4F19-B535-78F0BE25C5E8}" type="sibTrans" cxnId="{C90890B2-1FEE-4E03-A027-ADA2C5485026}">
      <dgm:prSet/>
      <dgm:spPr/>
      <dgm:t>
        <a:bodyPr/>
        <a:lstStyle/>
        <a:p>
          <a:endParaRPr lang="da-DK"/>
        </a:p>
      </dgm:t>
    </dgm:pt>
    <dgm:pt modelId="{C3CA1728-05A9-46B9-AFBE-0C8C173F545D}">
      <dgm:prSet phldrT="[Text]"/>
      <dgm:spPr/>
      <dgm:t>
        <a:bodyPr/>
        <a:lstStyle/>
        <a:p>
          <a:r>
            <a:rPr lang="da-DK" dirty="0"/>
            <a:t>Data orienteret </a:t>
          </a:r>
        </a:p>
      </dgm:t>
    </dgm:pt>
    <dgm:pt modelId="{7265088C-B6D3-409A-8E2B-FBA97D1175E6}" type="parTrans" cxnId="{C4F48065-F6E9-45D2-B8F1-A5610890F81E}">
      <dgm:prSet/>
      <dgm:spPr/>
      <dgm:t>
        <a:bodyPr/>
        <a:lstStyle/>
        <a:p>
          <a:endParaRPr lang="da-DK"/>
        </a:p>
      </dgm:t>
    </dgm:pt>
    <dgm:pt modelId="{B196681A-6817-4E3E-A374-6397E2A95919}" type="sibTrans" cxnId="{C4F48065-F6E9-45D2-B8F1-A5610890F81E}">
      <dgm:prSet/>
      <dgm:spPr/>
      <dgm:t>
        <a:bodyPr/>
        <a:lstStyle/>
        <a:p>
          <a:endParaRPr lang="da-DK"/>
        </a:p>
      </dgm:t>
    </dgm:pt>
    <dgm:pt modelId="{FFA6472A-4603-4A7A-88C0-F663F827DCFA}">
      <dgm:prSet phldrT="[Text]"/>
      <dgm:spPr/>
      <dgm:t>
        <a:bodyPr/>
        <a:lstStyle/>
        <a:p>
          <a:r>
            <a:rPr lang="da-DK" dirty="0"/>
            <a:t>Oplevelses orienteret</a:t>
          </a:r>
        </a:p>
      </dgm:t>
    </dgm:pt>
    <dgm:pt modelId="{08F02AF4-8A0E-468D-B18A-D6CF8B309B92}" type="parTrans" cxnId="{1FD78ABE-3A51-4FD7-B70A-B785E5E18A48}">
      <dgm:prSet/>
      <dgm:spPr/>
      <dgm:t>
        <a:bodyPr/>
        <a:lstStyle/>
        <a:p>
          <a:endParaRPr lang="da-DK"/>
        </a:p>
      </dgm:t>
    </dgm:pt>
    <dgm:pt modelId="{88BB59D1-0C0A-478F-BFBF-5AA4894D03DA}" type="sibTrans" cxnId="{1FD78ABE-3A51-4FD7-B70A-B785E5E18A48}">
      <dgm:prSet/>
      <dgm:spPr/>
      <dgm:t>
        <a:bodyPr/>
        <a:lstStyle/>
        <a:p>
          <a:endParaRPr lang="da-DK"/>
        </a:p>
      </dgm:t>
    </dgm:pt>
    <dgm:pt modelId="{DECFD5AD-5228-49DD-B6BF-36369935BAC5}">
      <dgm:prSet phldrT="[Text]"/>
      <dgm:spPr/>
      <dgm:t>
        <a:bodyPr/>
        <a:lstStyle/>
        <a:p>
          <a:r>
            <a:rPr lang="da-DK" dirty="0"/>
            <a:t>Kvantitativ</a:t>
          </a:r>
        </a:p>
      </dgm:t>
    </dgm:pt>
    <dgm:pt modelId="{5C781D6D-C3C1-4871-BB7D-7E20190F9BE4}" type="sibTrans" cxnId="{06F3A11B-D004-4393-85AE-BED673074453}">
      <dgm:prSet/>
      <dgm:spPr/>
      <dgm:t>
        <a:bodyPr/>
        <a:lstStyle/>
        <a:p>
          <a:endParaRPr lang="da-DK"/>
        </a:p>
      </dgm:t>
    </dgm:pt>
    <dgm:pt modelId="{8F259FD6-57D8-4359-9360-C6BE4A8A41E8}" type="parTrans" cxnId="{06F3A11B-D004-4393-85AE-BED673074453}">
      <dgm:prSet/>
      <dgm:spPr/>
      <dgm:t>
        <a:bodyPr/>
        <a:lstStyle/>
        <a:p>
          <a:endParaRPr lang="da-DK"/>
        </a:p>
      </dgm:t>
    </dgm:pt>
    <dgm:pt modelId="{FEC4EE40-DD74-4814-9B17-07EA3B359D3D}" type="pres">
      <dgm:prSet presAssocID="{1B7CB499-95A7-49F7-9672-B124DD4B570A}" presName="matrix" presStyleCnt="0">
        <dgm:presLayoutVars>
          <dgm:chMax val="1"/>
          <dgm:dir/>
          <dgm:resizeHandles val="exact"/>
        </dgm:presLayoutVars>
      </dgm:prSet>
      <dgm:spPr/>
    </dgm:pt>
    <dgm:pt modelId="{A79136F8-CCB8-40F8-A677-9CF7D0FB153F}" type="pres">
      <dgm:prSet presAssocID="{1B7CB499-95A7-49F7-9672-B124DD4B570A}" presName="axisShape" presStyleLbl="bgShp" presStyleIdx="0" presStyleCnt="1"/>
      <dgm:spPr/>
    </dgm:pt>
    <dgm:pt modelId="{E7366781-C938-4B98-B208-1C0ACE473DFE}" type="pres">
      <dgm:prSet presAssocID="{1B7CB499-95A7-49F7-9672-B124DD4B570A}" presName="rect1" presStyleLbl="node1" presStyleIdx="0" presStyleCnt="4">
        <dgm:presLayoutVars>
          <dgm:chMax val="0"/>
          <dgm:chPref val="0"/>
          <dgm:bulletEnabled val="1"/>
        </dgm:presLayoutVars>
      </dgm:prSet>
      <dgm:spPr/>
    </dgm:pt>
    <dgm:pt modelId="{747F3654-8815-4512-A817-8C1E9BADE4A4}" type="pres">
      <dgm:prSet presAssocID="{1B7CB499-95A7-49F7-9672-B124DD4B570A}" presName="rect2" presStyleLbl="node1" presStyleIdx="1" presStyleCnt="4">
        <dgm:presLayoutVars>
          <dgm:chMax val="0"/>
          <dgm:chPref val="0"/>
          <dgm:bulletEnabled val="1"/>
        </dgm:presLayoutVars>
      </dgm:prSet>
      <dgm:spPr/>
    </dgm:pt>
    <dgm:pt modelId="{EFFC3181-DD20-424E-BF66-C042AF473F23}" type="pres">
      <dgm:prSet presAssocID="{1B7CB499-95A7-49F7-9672-B124DD4B570A}" presName="rect3" presStyleLbl="node1" presStyleIdx="2" presStyleCnt="4">
        <dgm:presLayoutVars>
          <dgm:chMax val="0"/>
          <dgm:chPref val="0"/>
          <dgm:bulletEnabled val="1"/>
        </dgm:presLayoutVars>
      </dgm:prSet>
      <dgm:spPr/>
    </dgm:pt>
    <dgm:pt modelId="{64477026-2FC7-4683-B6AD-AEE35375426A}" type="pres">
      <dgm:prSet presAssocID="{1B7CB499-95A7-49F7-9672-B124DD4B570A}" presName="rect4" presStyleLbl="node1" presStyleIdx="3" presStyleCnt="4">
        <dgm:presLayoutVars>
          <dgm:chMax val="0"/>
          <dgm:chPref val="0"/>
          <dgm:bulletEnabled val="1"/>
        </dgm:presLayoutVars>
      </dgm:prSet>
      <dgm:spPr/>
    </dgm:pt>
  </dgm:ptLst>
  <dgm:cxnLst>
    <dgm:cxn modelId="{06F3A11B-D004-4393-85AE-BED673074453}" srcId="{1B7CB499-95A7-49F7-9672-B124DD4B570A}" destId="{DECFD5AD-5228-49DD-B6BF-36369935BAC5}" srcOrd="0" destOrd="0" parTransId="{8F259FD6-57D8-4359-9360-C6BE4A8A41E8}" sibTransId="{5C781D6D-C3C1-4871-BB7D-7E20190F9BE4}"/>
    <dgm:cxn modelId="{C4F48065-F6E9-45D2-B8F1-A5610890F81E}" srcId="{1B7CB499-95A7-49F7-9672-B124DD4B570A}" destId="{C3CA1728-05A9-46B9-AFBE-0C8C173F545D}" srcOrd="2" destOrd="0" parTransId="{7265088C-B6D3-409A-8E2B-FBA97D1175E6}" sibTransId="{B196681A-6817-4E3E-A374-6397E2A95919}"/>
    <dgm:cxn modelId="{336D7355-F91D-4677-901B-001C62AF60CB}" type="presOf" srcId="{FFA6472A-4603-4A7A-88C0-F663F827DCFA}" destId="{64477026-2FC7-4683-B6AD-AEE35375426A}" srcOrd="0" destOrd="0" presId="urn:microsoft.com/office/officeart/2005/8/layout/matrix2"/>
    <dgm:cxn modelId="{0E40CF7A-F3A3-44C5-A44E-B33C3C248A88}" type="presOf" srcId="{DECFD5AD-5228-49DD-B6BF-36369935BAC5}" destId="{E7366781-C938-4B98-B208-1C0ACE473DFE}" srcOrd="0" destOrd="0" presId="urn:microsoft.com/office/officeart/2005/8/layout/matrix2"/>
    <dgm:cxn modelId="{73E09A9E-DB70-45E0-9631-2A90F3FEAB38}" type="presOf" srcId="{C3CA1728-05A9-46B9-AFBE-0C8C173F545D}" destId="{EFFC3181-DD20-424E-BF66-C042AF473F23}" srcOrd="0" destOrd="0" presId="urn:microsoft.com/office/officeart/2005/8/layout/matrix2"/>
    <dgm:cxn modelId="{C90890B2-1FEE-4E03-A027-ADA2C5485026}" srcId="{1B7CB499-95A7-49F7-9672-B124DD4B570A}" destId="{6600A388-6C31-4B6D-BA7D-4BEB16EFB002}" srcOrd="1" destOrd="0" parTransId="{70F4B7B5-EB6F-4C0F-A00D-9AC92201C113}" sibTransId="{88750B22-A894-4F19-B535-78F0BE25C5E8}"/>
    <dgm:cxn modelId="{1FD78ABE-3A51-4FD7-B70A-B785E5E18A48}" srcId="{1B7CB499-95A7-49F7-9672-B124DD4B570A}" destId="{FFA6472A-4603-4A7A-88C0-F663F827DCFA}" srcOrd="3" destOrd="0" parTransId="{08F02AF4-8A0E-468D-B18A-D6CF8B309B92}" sibTransId="{88BB59D1-0C0A-478F-BFBF-5AA4894D03DA}"/>
    <dgm:cxn modelId="{6A3C68EC-CE31-4EDE-A8C6-21FA5313A750}" type="presOf" srcId="{1B7CB499-95A7-49F7-9672-B124DD4B570A}" destId="{FEC4EE40-DD74-4814-9B17-07EA3B359D3D}" srcOrd="0" destOrd="0" presId="urn:microsoft.com/office/officeart/2005/8/layout/matrix2"/>
    <dgm:cxn modelId="{DB6D26FF-AEF5-48C8-BC8E-A6685C687969}" type="presOf" srcId="{6600A388-6C31-4B6D-BA7D-4BEB16EFB002}" destId="{747F3654-8815-4512-A817-8C1E9BADE4A4}" srcOrd="0" destOrd="0" presId="urn:microsoft.com/office/officeart/2005/8/layout/matrix2"/>
    <dgm:cxn modelId="{CCAAC7FF-EC97-4F14-9B7E-45670CD3B12E}" type="presParOf" srcId="{FEC4EE40-DD74-4814-9B17-07EA3B359D3D}" destId="{A79136F8-CCB8-40F8-A677-9CF7D0FB153F}" srcOrd="0" destOrd="0" presId="urn:microsoft.com/office/officeart/2005/8/layout/matrix2"/>
    <dgm:cxn modelId="{0972012E-06D4-495D-BD03-6BBFA2C51CAA}" type="presParOf" srcId="{FEC4EE40-DD74-4814-9B17-07EA3B359D3D}" destId="{E7366781-C938-4B98-B208-1C0ACE473DFE}" srcOrd="1" destOrd="0" presId="urn:microsoft.com/office/officeart/2005/8/layout/matrix2"/>
    <dgm:cxn modelId="{2A9CBE0B-E1C0-4D6F-918A-ACE2636D0E4A}" type="presParOf" srcId="{FEC4EE40-DD74-4814-9B17-07EA3B359D3D}" destId="{747F3654-8815-4512-A817-8C1E9BADE4A4}" srcOrd="2" destOrd="0" presId="urn:microsoft.com/office/officeart/2005/8/layout/matrix2"/>
    <dgm:cxn modelId="{BBE45E75-B483-4291-9167-1B0C416FA4D4}" type="presParOf" srcId="{FEC4EE40-DD74-4814-9B17-07EA3B359D3D}" destId="{EFFC3181-DD20-424E-BF66-C042AF473F23}" srcOrd="3" destOrd="0" presId="urn:microsoft.com/office/officeart/2005/8/layout/matrix2"/>
    <dgm:cxn modelId="{EFBFF066-FEEA-47BA-9449-AD2E832B71E0}" type="presParOf" srcId="{FEC4EE40-DD74-4814-9B17-07EA3B359D3D}" destId="{64477026-2FC7-4683-B6AD-AEE35375426A}" srcOrd="4" destOrd="0" presId="urn:microsoft.com/office/officeart/2005/8/layout/matrix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9136F8-CCB8-40F8-A677-9CF7D0FB153F}">
      <dsp:nvSpPr>
        <dsp:cNvPr id="0" name=""/>
        <dsp:cNvSpPr/>
      </dsp:nvSpPr>
      <dsp:spPr>
        <a:xfrm>
          <a:off x="415130" y="0"/>
          <a:ext cx="4351338" cy="4351338"/>
        </a:xfrm>
        <a:prstGeom prst="quadArrow">
          <a:avLst>
            <a:gd name="adj1" fmla="val 2000"/>
            <a:gd name="adj2" fmla="val 4000"/>
            <a:gd name="adj3" fmla="val 5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7366781-C938-4B98-B208-1C0ACE473DFE}">
      <dsp:nvSpPr>
        <dsp:cNvPr id="0" name=""/>
        <dsp:cNvSpPr/>
      </dsp:nvSpPr>
      <dsp:spPr>
        <a:xfrm>
          <a:off x="697967" y="282836"/>
          <a:ext cx="1740535" cy="174053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da-DK" sz="2400" kern="1200" dirty="0"/>
            <a:t>Kvantitativ</a:t>
          </a:r>
        </a:p>
      </dsp:txBody>
      <dsp:txXfrm>
        <a:off x="782933" y="367802"/>
        <a:ext cx="1570603" cy="1570603"/>
      </dsp:txXfrm>
    </dsp:sp>
    <dsp:sp modelId="{747F3654-8815-4512-A817-8C1E9BADE4A4}">
      <dsp:nvSpPr>
        <dsp:cNvPr id="0" name=""/>
        <dsp:cNvSpPr/>
      </dsp:nvSpPr>
      <dsp:spPr>
        <a:xfrm>
          <a:off x="2743096" y="282836"/>
          <a:ext cx="1740535" cy="174053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da-DK" sz="2400" kern="1200" dirty="0"/>
            <a:t>Kvalitativ</a:t>
          </a:r>
        </a:p>
      </dsp:txBody>
      <dsp:txXfrm>
        <a:off x="2828062" y="367802"/>
        <a:ext cx="1570603" cy="1570603"/>
      </dsp:txXfrm>
    </dsp:sp>
    <dsp:sp modelId="{EFFC3181-DD20-424E-BF66-C042AF473F23}">
      <dsp:nvSpPr>
        <dsp:cNvPr id="0" name=""/>
        <dsp:cNvSpPr/>
      </dsp:nvSpPr>
      <dsp:spPr>
        <a:xfrm>
          <a:off x="697967" y="2327965"/>
          <a:ext cx="1740535" cy="174053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da-DK" sz="2400" kern="1200" dirty="0"/>
            <a:t>Data orienteret </a:t>
          </a:r>
        </a:p>
      </dsp:txBody>
      <dsp:txXfrm>
        <a:off x="782933" y="2412931"/>
        <a:ext cx="1570603" cy="1570603"/>
      </dsp:txXfrm>
    </dsp:sp>
    <dsp:sp modelId="{64477026-2FC7-4683-B6AD-AEE35375426A}">
      <dsp:nvSpPr>
        <dsp:cNvPr id="0" name=""/>
        <dsp:cNvSpPr/>
      </dsp:nvSpPr>
      <dsp:spPr>
        <a:xfrm>
          <a:off x="2743096" y="2327965"/>
          <a:ext cx="1740535" cy="174053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da-DK" sz="2400" kern="1200" dirty="0"/>
            <a:t>Oplevelses orienteret</a:t>
          </a:r>
        </a:p>
      </dsp:txBody>
      <dsp:txXfrm>
        <a:off x="2828062" y="2412931"/>
        <a:ext cx="1570603" cy="1570603"/>
      </dsp:txXfrm>
    </dsp:sp>
  </dsp:spTree>
</dsp:drawing>
</file>

<file path=ppt/diagrams/layout1.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dsholder til sidehove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DK"/>
          </a:p>
        </p:txBody>
      </p:sp>
      <p:sp>
        <p:nvSpPr>
          <p:cNvPr id="3" name="Pladsholder til dato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E2B55FF-9AFE-450A-8BBC-8AE5D3EB9DC9}" type="datetimeFigureOut">
              <a:rPr lang="en-DK" smtClean="0"/>
              <a:t>06/11/2020</a:t>
            </a:fld>
            <a:endParaRPr lang="en-DK"/>
          </a:p>
        </p:txBody>
      </p:sp>
      <p:sp>
        <p:nvSpPr>
          <p:cNvPr id="4" name="Pladsholder til slidebilled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DK"/>
          </a:p>
        </p:txBody>
      </p:sp>
      <p:sp>
        <p:nvSpPr>
          <p:cNvPr id="5" name="Pladsholder til no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a-DK"/>
              <a:t>Klik for at redigere teksttypografierne i masteren</a:t>
            </a:r>
          </a:p>
          <a:p>
            <a:pPr lvl="1"/>
            <a:r>
              <a:rPr lang="da-DK"/>
              <a:t>Andet niveau</a:t>
            </a:r>
          </a:p>
          <a:p>
            <a:pPr lvl="2"/>
            <a:r>
              <a:rPr lang="da-DK"/>
              <a:t>Tredje niveau</a:t>
            </a:r>
          </a:p>
          <a:p>
            <a:pPr lvl="3"/>
            <a:r>
              <a:rPr lang="da-DK"/>
              <a:t>Fjerde niveau</a:t>
            </a:r>
          </a:p>
          <a:p>
            <a:pPr lvl="4"/>
            <a:r>
              <a:rPr lang="da-DK"/>
              <a:t>Femte niveau</a:t>
            </a:r>
            <a:endParaRPr lang="en-DK"/>
          </a:p>
        </p:txBody>
      </p:sp>
      <p:sp>
        <p:nvSpPr>
          <p:cNvPr id="6" name="Pladsholder til sidefod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DK"/>
          </a:p>
        </p:txBody>
      </p:sp>
      <p:sp>
        <p:nvSpPr>
          <p:cNvPr id="7" name="Pladsholder til slide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892679A-3D64-4CA4-8A96-707B0CE6DCD4}" type="slidenum">
              <a:rPr lang="en-DK" smtClean="0"/>
              <a:t>‹nr.›</a:t>
            </a:fld>
            <a:endParaRPr lang="en-DK"/>
          </a:p>
        </p:txBody>
      </p:sp>
    </p:spTree>
    <p:extLst>
      <p:ext uri="{BB962C8B-B14F-4D97-AF65-F5344CB8AC3E}">
        <p14:creationId xmlns:p14="http://schemas.microsoft.com/office/powerpoint/2010/main" val="23273971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ladsholder til slidenummer 6"/>
          <p:cNvSpPr txBox="1">
            <a:spLocks noGrp="1"/>
          </p:cNvSpPr>
          <p:nvPr>
            <p:ph type="sldNum" sz="quarter" idx="5"/>
          </p:nvPr>
        </p:nvSpPr>
        <p:spPr>
          <a:ln/>
        </p:spPr>
        <p:txBody>
          <a:bodyPr lIns="0" tIns="0" rIns="0" bIns="0" anchor="b" anchorCtr="0">
            <a:noAutofit/>
          </a:bodyPr>
          <a:lstStyle/>
          <a:p>
            <a:pPr lvl="0"/>
            <a:fld id="{E33F3A34-3C2A-4360-AE0B-03F8AB91528C}" type="slidenum">
              <a:t>9</a:t>
            </a:fld>
            <a:endParaRPr lang="da-DK"/>
          </a:p>
        </p:txBody>
      </p:sp>
      <p:sp>
        <p:nvSpPr>
          <p:cNvPr id="2" name="Pladsholder til slidebillede 1"/>
          <p:cNvSpPr>
            <a:spLocks noGrp="1" noRot="1" noChangeAspect="1" noResize="1"/>
          </p:cNvSpPr>
          <p:nvPr>
            <p:ph type="sldImg"/>
          </p:nvPr>
        </p:nvSpPr>
        <p:spPr>
          <a:xfrm>
            <a:off x="217488" y="812800"/>
            <a:ext cx="7123112" cy="4008438"/>
          </a:xfrm>
          <a:solidFill>
            <a:srgbClr val="CFE7F5"/>
          </a:solidFill>
          <a:ln w="25400">
            <a:solidFill>
              <a:srgbClr val="808080"/>
            </a:solidFill>
            <a:prstDash val="solid"/>
          </a:ln>
        </p:spPr>
      </p:sp>
      <p:sp>
        <p:nvSpPr>
          <p:cNvPr id="3" name="Pladsholder til noter 2"/>
          <p:cNvSpPr txBox="1">
            <a:spLocks noGrp="1"/>
          </p:cNvSpPr>
          <p:nvPr>
            <p:ph type="body" sz="quarter" idx="1"/>
          </p:nvPr>
        </p:nvSpPr>
        <p:spPr/>
        <p:txBody>
          <a:bodyPr/>
          <a:lstStyle/>
          <a:p>
            <a:endParaRPr lang="da-DK"/>
          </a:p>
        </p:txBody>
      </p:sp>
    </p:spTree>
    <p:extLst>
      <p:ext uri="{BB962C8B-B14F-4D97-AF65-F5344CB8AC3E}">
        <p14:creationId xmlns:p14="http://schemas.microsoft.com/office/powerpoint/2010/main" val="5671897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ladsholder til slidenummer 6"/>
          <p:cNvSpPr txBox="1">
            <a:spLocks noGrp="1"/>
          </p:cNvSpPr>
          <p:nvPr>
            <p:ph type="sldNum" sz="quarter" idx="5"/>
          </p:nvPr>
        </p:nvSpPr>
        <p:spPr>
          <a:ln/>
        </p:spPr>
        <p:txBody>
          <a:bodyPr lIns="0" tIns="0" rIns="0" bIns="0" anchor="b" anchorCtr="0">
            <a:noAutofit/>
          </a:bodyPr>
          <a:lstStyle/>
          <a:p>
            <a:pPr lvl="0"/>
            <a:fld id="{67790BBA-5B1C-401D-8428-FF5C4C12EB09}" type="slidenum">
              <a:t>18</a:t>
            </a:fld>
            <a:endParaRPr lang="da-DK"/>
          </a:p>
        </p:txBody>
      </p:sp>
      <p:sp>
        <p:nvSpPr>
          <p:cNvPr id="2" name="Pladsholder til slidebillede 1"/>
          <p:cNvSpPr>
            <a:spLocks noGrp="1" noRot="1" noChangeAspect="1" noResize="1"/>
          </p:cNvSpPr>
          <p:nvPr>
            <p:ph type="sldImg"/>
          </p:nvPr>
        </p:nvSpPr>
        <p:spPr>
          <a:xfrm>
            <a:off x="217488" y="812800"/>
            <a:ext cx="7123112" cy="4008438"/>
          </a:xfrm>
          <a:solidFill>
            <a:srgbClr val="CFE7F5"/>
          </a:solidFill>
          <a:ln w="25400">
            <a:solidFill>
              <a:srgbClr val="808080"/>
            </a:solidFill>
            <a:prstDash val="solid"/>
          </a:ln>
        </p:spPr>
      </p:sp>
      <p:sp>
        <p:nvSpPr>
          <p:cNvPr id="3" name="Pladsholder til noter 2"/>
          <p:cNvSpPr txBox="1">
            <a:spLocks noGrp="1"/>
          </p:cNvSpPr>
          <p:nvPr>
            <p:ph type="body" sz="quarter" idx="1"/>
          </p:nvPr>
        </p:nvSpPr>
        <p:spPr/>
        <p:txBody>
          <a:bodyPr/>
          <a:lstStyle/>
          <a:p>
            <a:endParaRPr lang="da-DK"/>
          </a:p>
        </p:txBody>
      </p:sp>
    </p:spTree>
    <p:extLst>
      <p:ext uri="{BB962C8B-B14F-4D97-AF65-F5344CB8AC3E}">
        <p14:creationId xmlns:p14="http://schemas.microsoft.com/office/powerpoint/2010/main" val="28179870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ladsholder til slidenummer 6"/>
          <p:cNvSpPr txBox="1">
            <a:spLocks noGrp="1"/>
          </p:cNvSpPr>
          <p:nvPr>
            <p:ph type="sldNum" sz="quarter" idx="5"/>
          </p:nvPr>
        </p:nvSpPr>
        <p:spPr>
          <a:ln/>
        </p:spPr>
        <p:txBody>
          <a:bodyPr lIns="0" tIns="0" rIns="0" bIns="0" anchor="b" anchorCtr="0">
            <a:noAutofit/>
          </a:bodyPr>
          <a:lstStyle/>
          <a:p>
            <a:pPr lvl="0"/>
            <a:fld id="{D379E9F1-1784-4BD4-A886-322AEDAFC1E6}" type="slidenum">
              <a:t>19</a:t>
            </a:fld>
            <a:endParaRPr lang="da-DK"/>
          </a:p>
        </p:txBody>
      </p:sp>
      <p:sp>
        <p:nvSpPr>
          <p:cNvPr id="2" name="Pladsholder til slidebillede 1"/>
          <p:cNvSpPr>
            <a:spLocks noGrp="1" noRot="1" noChangeAspect="1" noResize="1"/>
          </p:cNvSpPr>
          <p:nvPr>
            <p:ph type="sldImg"/>
          </p:nvPr>
        </p:nvSpPr>
        <p:spPr>
          <a:xfrm>
            <a:off x="217488" y="812800"/>
            <a:ext cx="7123112" cy="4008438"/>
          </a:xfrm>
          <a:solidFill>
            <a:srgbClr val="CFE7F5"/>
          </a:solidFill>
          <a:ln w="25400">
            <a:solidFill>
              <a:srgbClr val="808080"/>
            </a:solidFill>
            <a:prstDash val="solid"/>
          </a:ln>
        </p:spPr>
      </p:sp>
      <p:sp>
        <p:nvSpPr>
          <p:cNvPr id="3" name="Pladsholder til noter 2"/>
          <p:cNvSpPr txBox="1">
            <a:spLocks noGrp="1"/>
          </p:cNvSpPr>
          <p:nvPr>
            <p:ph type="body" sz="quarter" idx="1"/>
          </p:nvPr>
        </p:nvSpPr>
        <p:spPr/>
        <p:txBody>
          <a:bodyPr/>
          <a:lstStyle/>
          <a:p>
            <a:endParaRPr lang="da-DK"/>
          </a:p>
        </p:txBody>
      </p:sp>
    </p:spTree>
    <p:extLst>
      <p:ext uri="{BB962C8B-B14F-4D97-AF65-F5344CB8AC3E}">
        <p14:creationId xmlns:p14="http://schemas.microsoft.com/office/powerpoint/2010/main" val="27169698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ladsholder til slidenummer 6"/>
          <p:cNvSpPr txBox="1">
            <a:spLocks noGrp="1"/>
          </p:cNvSpPr>
          <p:nvPr>
            <p:ph type="sldNum" sz="quarter" idx="5"/>
          </p:nvPr>
        </p:nvSpPr>
        <p:spPr>
          <a:ln/>
        </p:spPr>
        <p:txBody>
          <a:bodyPr lIns="0" tIns="0" rIns="0" bIns="0" anchor="b" anchorCtr="0">
            <a:noAutofit/>
          </a:bodyPr>
          <a:lstStyle/>
          <a:p>
            <a:pPr lvl="0"/>
            <a:fld id="{69E309BE-17DA-447E-8E42-FCEAFC9165BD}" type="slidenum">
              <a:t>20</a:t>
            </a:fld>
            <a:endParaRPr lang="da-DK"/>
          </a:p>
        </p:txBody>
      </p:sp>
      <p:sp>
        <p:nvSpPr>
          <p:cNvPr id="2" name="Pladsholder til slidebillede 1"/>
          <p:cNvSpPr>
            <a:spLocks noGrp="1" noRot="1" noChangeAspect="1" noResize="1"/>
          </p:cNvSpPr>
          <p:nvPr>
            <p:ph type="sldImg"/>
          </p:nvPr>
        </p:nvSpPr>
        <p:spPr>
          <a:xfrm>
            <a:off x="217488" y="812800"/>
            <a:ext cx="7123112" cy="4008438"/>
          </a:xfrm>
          <a:solidFill>
            <a:srgbClr val="CFE7F5"/>
          </a:solidFill>
          <a:ln w="25400">
            <a:solidFill>
              <a:srgbClr val="808080"/>
            </a:solidFill>
            <a:prstDash val="solid"/>
          </a:ln>
        </p:spPr>
      </p:sp>
      <p:sp>
        <p:nvSpPr>
          <p:cNvPr id="3" name="Pladsholder til noter 2"/>
          <p:cNvSpPr txBox="1">
            <a:spLocks noGrp="1"/>
          </p:cNvSpPr>
          <p:nvPr>
            <p:ph type="body" sz="quarter" idx="1"/>
          </p:nvPr>
        </p:nvSpPr>
        <p:spPr/>
        <p:txBody>
          <a:bodyPr/>
          <a:lstStyle/>
          <a:p>
            <a:endParaRPr lang="da-DK"/>
          </a:p>
        </p:txBody>
      </p:sp>
    </p:spTree>
    <p:extLst>
      <p:ext uri="{BB962C8B-B14F-4D97-AF65-F5344CB8AC3E}">
        <p14:creationId xmlns:p14="http://schemas.microsoft.com/office/powerpoint/2010/main" val="38018102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ladsholder til slidenummer 6"/>
          <p:cNvSpPr txBox="1">
            <a:spLocks noGrp="1"/>
          </p:cNvSpPr>
          <p:nvPr>
            <p:ph type="sldNum" sz="quarter" idx="5"/>
          </p:nvPr>
        </p:nvSpPr>
        <p:spPr>
          <a:ln/>
        </p:spPr>
        <p:txBody>
          <a:bodyPr lIns="0" tIns="0" rIns="0" bIns="0" anchor="b" anchorCtr="0">
            <a:noAutofit/>
          </a:bodyPr>
          <a:lstStyle/>
          <a:p>
            <a:pPr lvl="0"/>
            <a:fld id="{B11DD647-4CBC-468E-AA42-E31D1F7E66EE}" type="slidenum">
              <a:t>21</a:t>
            </a:fld>
            <a:endParaRPr lang="da-DK"/>
          </a:p>
        </p:txBody>
      </p:sp>
      <p:sp>
        <p:nvSpPr>
          <p:cNvPr id="2" name="Pladsholder til slidebillede 1"/>
          <p:cNvSpPr>
            <a:spLocks noGrp="1" noRot="1" noChangeAspect="1" noResize="1"/>
          </p:cNvSpPr>
          <p:nvPr>
            <p:ph type="sldImg"/>
          </p:nvPr>
        </p:nvSpPr>
        <p:spPr>
          <a:xfrm>
            <a:off x="217488" y="812800"/>
            <a:ext cx="7123112" cy="4008438"/>
          </a:xfrm>
          <a:solidFill>
            <a:srgbClr val="CFE7F5"/>
          </a:solidFill>
          <a:ln w="25400">
            <a:solidFill>
              <a:srgbClr val="808080"/>
            </a:solidFill>
            <a:prstDash val="solid"/>
          </a:ln>
        </p:spPr>
      </p:sp>
      <p:sp>
        <p:nvSpPr>
          <p:cNvPr id="3" name="Pladsholder til noter 2"/>
          <p:cNvSpPr txBox="1">
            <a:spLocks noGrp="1"/>
          </p:cNvSpPr>
          <p:nvPr>
            <p:ph type="body" sz="quarter" idx="1"/>
          </p:nvPr>
        </p:nvSpPr>
        <p:spPr/>
        <p:txBody>
          <a:bodyPr/>
          <a:lstStyle/>
          <a:p>
            <a:endParaRPr lang="da-DK"/>
          </a:p>
        </p:txBody>
      </p:sp>
    </p:spTree>
    <p:extLst>
      <p:ext uri="{BB962C8B-B14F-4D97-AF65-F5344CB8AC3E}">
        <p14:creationId xmlns:p14="http://schemas.microsoft.com/office/powerpoint/2010/main" val="30892939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ladsholder til slidenummer 6"/>
          <p:cNvSpPr txBox="1">
            <a:spLocks noGrp="1"/>
          </p:cNvSpPr>
          <p:nvPr>
            <p:ph type="sldNum" sz="quarter" idx="5"/>
          </p:nvPr>
        </p:nvSpPr>
        <p:spPr>
          <a:ln/>
        </p:spPr>
        <p:txBody>
          <a:bodyPr lIns="0" tIns="0" rIns="0" bIns="0" anchor="b" anchorCtr="0">
            <a:noAutofit/>
          </a:bodyPr>
          <a:lstStyle/>
          <a:p>
            <a:pPr lvl="0"/>
            <a:fld id="{B5FCD5AA-28A5-49B3-AF00-3D41C731DC7C}" type="slidenum">
              <a:t>22</a:t>
            </a:fld>
            <a:endParaRPr lang="da-DK"/>
          </a:p>
        </p:txBody>
      </p:sp>
      <p:sp>
        <p:nvSpPr>
          <p:cNvPr id="2" name="Pladsholder til slidebillede 1"/>
          <p:cNvSpPr>
            <a:spLocks noGrp="1" noRot="1" noChangeAspect="1" noResize="1"/>
          </p:cNvSpPr>
          <p:nvPr>
            <p:ph type="sldImg"/>
          </p:nvPr>
        </p:nvSpPr>
        <p:spPr>
          <a:xfrm>
            <a:off x="217488" y="812800"/>
            <a:ext cx="7123112" cy="4008438"/>
          </a:xfrm>
          <a:solidFill>
            <a:srgbClr val="CFE7F5"/>
          </a:solidFill>
          <a:ln w="25400">
            <a:solidFill>
              <a:srgbClr val="808080"/>
            </a:solidFill>
            <a:prstDash val="solid"/>
          </a:ln>
        </p:spPr>
      </p:sp>
      <p:sp>
        <p:nvSpPr>
          <p:cNvPr id="3" name="Pladsholder til noter 2"/>
          <p:cNvSpPr txBox="1">
            <a:spLocks noGrp="1"/>
          </p:cNvSpPr>
          <p:nvPr>
            <p:ph type="body" sz="quarter" idx="1"/>
          </p:nvPr>
        </p:nvSpPr>
        <p:spPr/>
        <p:txBody>
          <a:bodyPr/>
          <a:lstStyle/>
          <a:p>
            <a:endParaRPr lang="da-DK"/>
          </a:p>
        </p:txBody>
      </p:sp>
    </p:spTree>
    <p:extLst>
      <p:ext uri="{BB962C8B-B14F-4D97-AF65-F5344CB8AC3E}">
        <p14:creationId xmlns:p14="http://schemas.microsoft.com/office/powerpoint/2010/main" val="33136761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ladsholder til slidenummer 6"/>
          <p:cNvSpPr txBox="1">
            <a:spLocks noGrp="1"/>
          </p:cNvSpPr>
          <p:nvPr>
            <p:ph type="sldNum" sz="quarter" idx="5"/>
          </p:nvPr>
        </p:nvSpPr>
        <p:spPr>
          <a:ln/>
        </p:spPr>
        <p:txBody>
          <a:bodyPr lIns="0" tIns="0" rIns="0" bIns="0" anchor="b" anchorCtr="0">
            <a:noAutofit/>
          </a:bodyPr>
          <a:lstStyle/>
          <a:p>
            <a:pPr lvl="0"/>
            <a:fld id="{EDDBFDC9-1EBD-4AE6-9145-FE712C758AD5}" type="slidenum">
              <a:t>23</a:t>
            </a:fld>
            <a:endParaRPr lang="da-DK"/>
          </a:p>
        </p:txBody>
      </p:sp>
      <p:sp>
        <p:nvSpPr>
          <p:cNvPr id="2" name="Pladsholder til slidebillede 1"/>
          <p:cNvSpPr>
            <a:spLocks noGrp="1" noRot="1" noChangeAspect="1" noResize="1"/>
          </p:cNvSpPr>
          <p:nvPr>
            <p:ph type="sldImg"/>
          </p:nvPr>
        </p:nvSpPr>
        <p:spPr>
          <a:xfrm>
            <a:off x="217488" y="812800"/>
            <a:ext cx="7123112" cy="4008438"/>
          </a:xfrm>
          <a:solidFill>
            <a:srgbClr val="CFE7F5"/>
          </a:solidFill>
          <a:ln w="25400">
            <a:solidFill>
              <a:srgbClr val="808080"/>
            </a:solidFill>
            <a:prstDash val="solid"/>
          </a:ln>
        </p:spPr>
      </p:sp>
      <p:sp>
        <p:nvSpPr>
          <p:cNvPr id="3" name="Pladsholder til noter 2"/>
          <p:cNvSpPr txBox="1">
            <a:spLocks noGrp="1"/>
          </p:cNvSpPr>
          <p:nvPr>
            <p:ph type="body" sz="quarter" idx="1"/>
          </p:nvPr>
        </p:nvSpPr>
        <p:spPr/>
        <p:txBody>
          <a:bodyPr/>
          <a:lstStyle/>
          <a:p>
            <a:endParaRPr lang="da-DK"/>
          </a:p>
        </p:txBody>
      </p:sp>
    </p:spTree>
    <p:extLst>
      <p:ext uri="{BB962C8B-B14F-4D97-AF65-F5344CB8AC3E}">
        <p14:creationId xmlns:p14="http://schemas.microsoft.com/office/powerpoint/2010/main" val="32729859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ladsholder til slidenummer 6"/>
          <p:cNvSpPr txBox="1">
            <a:spLocks noGrp="1"/>
          </p:cNvSpPr>
          <p:nvPr>
            <p:ph type="sldNum" sz="quarter" idx="5"/>
          </p:nvPr>
        </p:nvSpPr>
        <p:spPr>
          <a:ln/>
        </p:spPr>
        <p:txBody>
          <a:bodyPr lIns="0" tIns="0" rIns="0" bIns="0" anchor="b" anchorCtr="0">
            <a:noAutofit/>
          </a:bodyPr>
          <a:lstStyle/>
          <a:p>
            <a:pPr lvl="0"/>
            <a:fld id="{0E1574EC-27E9-45DD-B3EA-C4F7CB31FE6C}" type="slidenum">
              <a:t>10</a:t>
            </a:fld>
            <a:endParaRPr lang="da-DK"/>
          </a:p>
        </p:txBody>
      </p:sp>
      <p:sp>
        <p:nvSpPr>
          <p:cNvPr id="2" name="Pladsholder til slidebillede 1"/>
          <p:cNvSpPr>
            <a:spLocks noGrp="1" noRot="1" noChangeAspect="1" noResize="1"/>
          </p:cNvSpPr>
          <p:nvPr>
            <p:ph type="sldImg"/>
          </p:nvPr>
        </p:nvSpPr>
        <p:spPr>
          <a:xfrm>
            <a:off x="217488" y="812800"/>
            <a:ext cx="7123112" cy="4008438"/>
          </a:xfrm>
          <a:solidFill>
            <a:srgbClr val="CFE7F5"/>
          </a:solidFill>
          <a:ln w="25400">
            <a:solidFill>
              <a:srgbClr val="808080"/>
            </a:solidFill>
            <a:prstDash val="solid"/>
          </a:ln>
        </p:spPr>
      </p:sp>
      <p:sp>
        <p:nvSpPr>
          <p:cNvPr id="3" name="Pladsholder til noter 2"/>
          <p:cNvSpPr txBox="1">
            <a:spLocks noGrp="1"/>
          </p:cNvSpPr>
          <p:nvPr>
            <p:ph type="body" sz="quarter" idx="1"/>
          </p:nvPr>
        </p:nvSpPr>
        <p:spPr/>
        <p:txBody>
          <a:bodyPr/>
          <a:lstStyle/>
          <a:p>
            <a:endParaRPr lang="da-DK"/>
          </a:p>
        </p:txBody>
      </p:sp>
    </p:spTree>
    <p:extLst>
      <p:ext uri="{BB962C8B-B14F-4D97-AF65-F5344CB8AC3E}">
        <p14:creationId xmlns:p14="http://schemas.microsoft.com/office/powerpoint/2010/main" val="29742367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ladsholder til slidenummer 6"/>
          <p:cNvSpPr txBox="1">
            <a:spLocks noGrp="1"/>
          </p:cNvSpPr>
          <p:nvPr>
            <p:ph type="sldNum" sz="quarter" idx="5"/>
          </p:nvPr>
        </p:nvSpPr>
        <p:spPr>
          <a:ln/>
        </p:spPr>
        <p:txBody>
          <a:bodyPr lIns="0" tIns="0" rIns="0" bIns="0" anchor="b" anchorCtr="0">
            <a:noAutofit/>
          </a:bodyPr>
          <a:lstStyle/>
          <a:p>
            <a:pPr lvl="0"/>
            <a:fld id="{FCF36575-CFD2-486F-8A99-7D3FD23D5647}" type="slidenum">
              <a:t>11</a:t>
            </a:fld>
            <a:endParaRPr lang="da-DK"/>
          </a:p>
        </p:txBody>
      </p:sp>
      <p:sp>
        <p:nvSpPr>
          <p:cNvPr id="2" name="Pladsholder til slidebillede 1"/>
          <p:cNvSpPr>
            <a:spLocks noGrp="1" noRot="1" noChangeAspect="1" noResize="1"/>
          </p:cNvSpPr>
          <p:nvPr>
            <p:ph type="sldImg"/>
          </p:nvPr>
        </p:nvSpPr>
        <p:spPr>
          <a:xfrm>
            <a:off x="217488" y="812800"/>
            <a:ext cx="7123112" cy="4008438"/>
          </a:xfrm>
          <a:solidFill>
            <a:srgbClr val="CFE7F5"/>
          </a:solidFill>
          <a:ln w="25400">
            <a:solidFill>
              <a:srgbClr val="808080"/>
            </a:solidFill>
            <a:prstDash val="solid"/>
          </a:ln>
        </p:spPr>
      </p:sp>
      <p:sp>
        <p:nvSpPr>
          <p:cNvPr id="3" name="Pladsholder til noter 2"/>
          <p:cNvSpPr txBox="1">
            <a:spLocks noGrp="1"/>
          </p:cNvSpPr>
          <p:nvPr>
            <p:ph type="body" sz="quarter" idx="1"/>
          </p:nvPr>
        </p:nvSpPr>
        <p:spPr/>
        <p:txBody>
          <a:bodyPr/>
          <a:lstStyle/>
          <a:p>
            <a:endParaRPr lang="da-DK"/>
          </a:p>
        </p:txBody>
      </p:sp>
    </p:spTree>
    <p:extLst>
      <p:ext uri="{BB962C8B-B14F-4D97-AF65-F5344CB8AC3E}">
        <p14:creationId xmlns:p14="http://schemas.microsoft.com/office/powerpoint/2010/main" val="27990701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ladsholder til slidenummer 6"/>
          <p:cNvSpPr txBox="1">
            <a:spLocks noGrp="1"/>
          </p:cNvSpPr>
          <p:nvPr>
            <p:ph type="sldNum" sz="quarter" idx="5"/>
          </p:nvPr>
        </p:nvSpPr>
        <p:spPr>
          <a:ln/>
        </p:spPr>
        <p:txBody>
          <a:bodyPr lIns="0" tIns="0" rIns="0" bIns="0" anchor="b" anchorCtr="0">
            <a:noAutofit/>
          </a:bodyPr>
          <a:lstStyle/>
          <a:p>
            <a:pPr lvl="0"/>
            <a:fld id="{17371409-9526-4F14-B67E-8F484097E53B}" type="slidenum">
              <a:t>12</a:t>
            </a:fld>
            <a:endParaRPr lang="da-DK"/>
          </a:p>
        </p:txBody>
      </p:sp>
      <p:sp>
        <p:nvSpPr>
          <p:cNvPr id="2" name="Pladsholder til slidebillede 1"/>
          <p:cNvSpPr>
            <a:spLocks noGrp="1" noRot="1" noChangeAspect="1" noResize="1"/>
          </p:cNvSpPr>
          <p:nvPr>
            <p:ph type="sldImg"/>
          </p:nvPr>
        </p:nvSpPr>
        <p:spPr>
          <a:xfrm>
            <a:off x="217488" y="812800"/>
            <a:ext cx="7123112" cy="4008438"/>
          </a:xfrm>
          <a:solidFill>
            <a:srgbClr val="CFE7F5"/>
          </a:solidFill>
          <a:ln w="25400">
            <a:solidFill>
              <a:srgbClr val="808080"/>
            </a:solidFill>
            <a:prstDash val="solid"/>
          </a:ln>
        </p:spPr>
      </p:sp>
      <p:sp>
        <p:nvSpPr>
          <p:cNvPr id="3" name="Pladsholder til noter 2"/>
          <p:cNvSpPr txBox="1">
            <a:spLocks noGrp="1"/>
          </p:cNvSpPr>
          <p:nvPr>
            <p:ph type="body" sz="quarter" idx="1"/>
          </p:nvPr>
        </p:nvSpPr>
        <p:spPr/>
        <p:txBody>
          <a:bodyPr/>
          <a:lstStyle/>
          <a:p>
            <a:endParaRPr lang="da-DK"/>
          </a:p>
        </p:txBody>
      </p:sp>
    </p:spTree>
    <p:extLst>
      <p:ext uri="{BB962C8B-B14F-4D97-AF65-F5344CB8AC3E}">
        <p14:creationId xmlns:p14="http://schemas.microsoft.com/office/powerpoint/2010/main" val="35542830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ladsholder til slidenummer 6"/>
          <p:cNvSpPr txBox="1">
            <a:spLocks noGrp="1"/>
          </p:cNvSpPr>
          <p:nvPr>
            <p:ph type="sldNum" sz="quarter" idx="5"/>
          </p:nvPr>
        </p:nvSpPr>
        <p:spPr>
          <a:ln/>
        </p:spPr>
        <p:txBody>
          <a:bodyPr lIns="0" tIns="0" rIns="0" bIns="0" anchor="b" anchorCtr="0">
            <a:noAutofit/>
          </a:bodyPr>
          <a:lstStyle/>
          <a:p>
            <a:pPr lvl="0"/>
            <a:fld id="{F6C5BAE8-1D27-4E9F-93BE-628B74D0CF42}" type="slidenum">
              <a:t>13</a:t>
            </a:fld>
            <a:endParaRPr lang="da-DK"/>
          </a:p>
        </p:txBody>
      </p:sp>
      <p:sp>
        <p:nvSpPr>
          <p:cNvPr id="2" name="Pladsholder til slidebillede 1"/>
          <p:cNvSpPr>
            <a:spLocks noGrp="1" noRot="1" noChangeAspect="1" noResize="1"/>
          </p:cNvSpPr>
          <p:nvPr>
            <p:ph type="sldImg"/>
          </p:nvPr>
        </p:nvSpPr>
        <p:spPr>
          <a:xfrm>
            <a:off x="217488" y="812800"/>
            <a:ext cx="7123112" cy="4008438"/>
          </a:xfrm>
          <a:solidFill>
            <a:srgbClr val="CFE7F5"/>
          </a:solidFill>
          <a:ln w="25400">
            <a:solidFill>
              <a:srgbClr val="808080"/>
            </a:solidFill>
            <a:prstDash val="solid"/>
          </a:ln>
        </p:spPr>
      </p:sp>
      <p:sp>
        <p:nvSpPr>
          <p:cNvPr id="3" name="Pladsholder til noter 2"/>
          <p:cNvSpPr txBox="1">
            <a:spLocks noGrp="1"/>
          </p:cNvSpPr>
          <p:nvPr>
            <p:ph type="body" sz="quarter" idx="1"/>
          </p:nvPr>
        </p:nvSpPr>
        <p:spPr/>
        <p:txBody>
          <a:bodyPr/>
          <a:lstStyle/>
          <a:p>
            <a:endParaRPr lang="da-DK"/>
          </a:p>
        </p:txBody>
      </p:sp>
    </p:spTree>
    <p:extLst>
      <p:ext uri="{BB962C8B-B14F-4D97-AF65-F5344CB8AC3E}">
        <p14:creationId xmlns:p14="http://schemas.microsoft.com/office/powerpoint/2010/main" val="28408970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ladsholder til slidenummer 6"/>
          <p:cNvSpPr txBox="1">
            <a:spLocks noGrp="1"/>
          </p:cNvSpPr>
          <p:nvPr>
            <p:ph type="sldNum" sz="quarter" idx="5"/>
          </p:nvPr>
        </p:nvSpPr>
        <p:spPr>
          <a:ln/>
        </p:spPr>
        <p:txBody>
          <a:bodyPr lIns="0" tIns="0" rIns="0" bIns="0" anchor="b" anchorCtr="0">
            <a:noAutofit/>
          </a:bodyPr>
          <a:lstStyle/>
          <a:p>
            <a:pPr lvl="0"/>
            <a:fld id="{7BB5A343-3940-44CF-A7D6-AE03E4F62FCA}" type="slidenum">
              <a:t>14</a:t>
            </a:fld>
            <a:endParaRPr lang="da-DK"/>
          </a:p>
        </p:txBody>
      </p:sp>
      <p:sp>
        <p:nvSpPr>
          <p:cNvPr id="2" name="Pladsholder til slidebillede 1"/>
          <p:cNvSpPr>
            <a:spLocks noGrp="1" noRot="1" noChangeAspect="1" noResize="1"/>
          </p:cNvSpPr>
          <p:nvPr>
            <p:ph type="sldImg"/>
          </p:nvPr>
        </p:nvSpPr>
        <p:spPr>
          <a:xfrm>
            <a:off x="217488" y="812800"/>
            <a:ext cx="7123112" cy="4008438"/>
          </a:xfrm>
          <a:solidFill>
            <a:srgbClr val="CFE7F5"/>
          </a:solidFill>
          <a:ln w="25400">
            <a:solidFill>
              <a:srgbClr val="808080"/>
            </a:solidFill>
            <a:prstDash val="solid"/>
          </a:ln>
        </p:spPr>
      </p:sp>
      <p:sp>
        <p:nvSpPr>
          <p:cNvPr id="3" name="Pladsholder til noter 2"/>
          <p:cNvSpPr txBox="1">
            <a:spLocks noGrp="1"/>
          </p:cNvSpPr>
          <p:nvPr>
            <p:ph type="body" sz="quarter" idx="1"/>
          </p:nvPr>
        </p:nvSpPr>
        <p:spPr/>
        <p:txBody>
          <a:bodyPr/>
          <a:lstStyle/>
          <a:p>
            <a:endParaRPr lang="da-DK"/>
          </a:p>
        </p:txBody>
      </p:sp>
    </p:spTree>
    <p:extLst>
      <p:ext uri="{BB962C8B-B14F-4D97-AF65-F5344CB8AC3E}">
        <p14:creationId xmlns:p14="http://schemas.microsoft.com/office/powerpoint/2010/main" val="41493550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ladsholder til slidenummer 6"/>
          <p:cNvSpPr txBox="1">
            <a:spLocks noGrp="1"/>
          </p:cNvSpPr>
          <p:nvPr>
            <p:ph type="sldNum" sz="quarter" idx="5"/>
          </p:nvPr>
        </p:nvSpPr>
        <p:spPr>
          <a:ln/>
        </p:spPr>
        <p:txBody>
          <a:bodyPr lIns="0" tIns="0" rIns="0" bIns="0" anchor="b" anchorCtr="0">
            <a:noAutofit/>
          </a:bodyPr>
          <a:lstStyle/>
          <a:p>
            <a:pPr lvl="0"/>
            <a:fld id="{DE5D268A-8F4B-4FAD-87BC-9EE1901E5D24}" type="slidenum">
              <a:t>15</a:t>
            </a:fld>
            <a:endParaRPr lang="da-DK"/>
          </a:p>
        </p:txBody>
      </p:sp>
      <p:sp>
        <p:nvSpPr>
          <p:cNvPr id="2" name="Pladsholder til slidebillede 1"/>
          <p:cNvSpPr>
            <a:spLocks noGrp="1" noRot="1" noChangeAspect="1" noResize="1"/>
          </p:cNvSpPr>
          <p:nvPr>
            <p:ph type="sldImg"/>
          </p:nvPr>
        </p:nvSpPr>
        <p:spPr>
          <a:xfrm>
            <a:off x="217488" y="812800"/>
            <a:ext cx="7123112" cy="4008438"/>
          </a:xfrm>
          <a:solidFill>
            <a:srgbClr val="CFE7F5"/>
          </a:solidFill>
          <a:ln w="25400">
            <a:solidFill>
              <a:srgbClr val="808080"/>
            </a:solidFill>
            <a:prstDash val="solid"/>
          </a:ln>
        </p:spPr>
      </p:sp>
      <p:sp>
        <p:nvSpPr>
          <p:cNvPr id="3" name="Pladsholder til noter 2"/>
          <p:cNvSpPr txBox="1">
            <a:spLocks noGrp="1"/>
          </p:cNvSpPr>
          <p:nvPr>
            <p:ph type="body" sz="quarter" idx="1"/>
          </p:nvPr>
        </p:nvSpPr>
        <p:spPr/>
        <p:txBody>
          <a:bodyPr/>
          <a:lstStyle/>
          <a:p>
            <a:endParaRPr lang="da-DK"/>
          </a:p>
        </p:txBody>
      </p:sp>
    </p:spTree>
    <p:extLst>
      <p:ext uri="{BB962C8B-B14F-4D97-AF65-F5344CB8AC3E}">
        <p14:creationId xmlns:p14="http://schemas.microsoft.com/office/powerpoint/2010/main" val="2715544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ladsholder til slidenummer 6"/>
          <p:cNvSpPr txBox="1">
            <a:spLocks noGrp="1"/>
          </p:cNvSpPr>
          <p:nvPr>
            <p:ph type="sldNum" sz="quarter" idx="5"/>
          </p:nvPr>
        </p:nvSpPr>
        <p:spPr>
          <a:ln/>
        </p:spPr>
        <p:txBody>
          <a:bodyPr lIns="0" tIns="0" rIns="0" bIns="0" anchor="b" anchorCtr="0">
            <a:noAutofit/>
          </a:bodyPr>
          <a:lstStyle/>
          <a:p>
            <a:pPr lvl="0"/>
            <a:fld id="{3B395205-A081-4017-B60E-613C56ABD8A1}" type="slidenum">
              <a:t>16</a:t>
            </a:fld>
            <a:endParaRPr lang="da-DK"/>
          </a:p>
        </p:txBody>
      </p:sp>
      <p:sp>
        <p:nvSpPr>
          <p:cNvPr id="2" name="Pladsholder til slidebillede 1"/>
          <p:cNvSpPr>
            <a:spLocks noGrp="1" noRot="1" noChangeAspect="1" noResize="1"/>
          </p:cNvSpPr>
          <p:nvPr>
            <p:ph type="sldImg"/>
          </p:nvPr>
        </p:nvSpPr>
        <p:spPr>
          <a:xfrm>
            <a:off x="217488" y="812800"/>
            <a:ext cx="7123112" cy="4008438"/>
          </a:xfrm>
          <a:solidFill>
            <a:srgbClr val="CFE7F5"/>
          </a:solidFill>
          <a:ln w="25400">
            <a:solidFill>
              <a:srgbClr val="808080"/>
            </a:solidFill>
            <a:prstDash val="solid"/>
          </a:ln>
        </p:spPr>
      </p:sp>
      <p:sp>
        <p:nvSpPr>
          <p:cNvPr id="3" name="Pladsholder til noter 2"/>
          <p:cNvSpPr txBox="1">
            <a:spLocks noGrp="1"/>
          </p:cNvSpPr>
          <p:nvPr>
            <p:ph type="body" sz="quarter" idx="1"/>
          </p:nvPr>
        </p:nvSpPr>
        <p:spPr/>
        <p:txBody>
          <a:bodyPr/>
          <a:lstStyle/>
          <a:p>
            <a:endParaRPr lang="da-DK"/>
          </a:p>
        </p:txBody>
      </p:sp>
    </p:spTree>
    <p:extLst>
      <p:ext uri="{BB962C8B-B14F-4D97-AF65-F5344CB8AC3E}">
        <p14:creationId xmlns:p14="http://schemas.microsoft.com/office/powerpoint/2010/main" val="35207117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ladsholder til slidenummer 6"/>
          <p:cNvSpPr txBox="1">
            <a:spLocks noGrp="1"/>
          </p:cNvSpPr>
          <p:nvPr>
            <p:ph type="sldNum" sz="quarter" idx="5"/>
          </p:nvPr>
        </p:nvSpPr>
        <p:spPr>
          <a:ln/>
        </p:spPr>
        <p:txBody>
          <a:bodyPr lIns="0" tIns="0" rIns="0" bIns="0" anchor="b" anchorCtr="0">
            <a:noAutofit/>
          </a:bodyPr>
          <a:lstStyle/>
          <a:p>
            <a:pPr lvl="0"/>
            <a:fld id="{6CAF020A-2379-4FB5-92ED-24D74CB9978A}" type="slidenum">
              <a:t>17</a:t>
            </a:fld>
            <a:endParaRPr lang="da-DK"/>
          </a:p>
        </p:txBody>
      </p:sp>
      <p:sp>
        <p:nvSpPr>
          <p:cNvPr id="2" name="Pladsholder til slidebillede 1"/>
          <p:cNvSpPr>
            <a:spLocks noGrp="1" noRot="1" noChangeAspect="1" noResize="1"/>
          </p:cNvSpPr>
          <p:nvPr>
            <p:ph type="sldImg"/>
          </p:nvPr>
        </p:nvSpPr>
        <p:spPr>
          <a:xfrm>
            <a:off x="217488" y="812800"/>
            <a:ext cx="7123112" cy="4008438"/>
          </a:xfrm>
          <a:solidFill>
            <a:srgbClr val="CFE7F5"/>
          </a:solidFill>
          <a:ln w="25400">
            <a:solidFill>
              <a:srgbClr val="808080"/>
            </a:solidFill>
            <a:prstDash val="solid"/>
          </a:ln>
        </p:spPr>
      </p:sp>
      <p:sp>
        <p:nvSpPr>
          <p:cNvPr id="3" name="Pladsholder til noter 2"/>
          <p:cNvSpPr txBox="1">
            <a:spLocks noGrp="1"/>
          </p:cNvSpPr>
          <p:nvPr>
            <p:ph type="body" sz="quarter" idx="1"/>
          </p:nvPr>
        </p:nvSpPr>
        <p:spPr/>
        <p:txBody>
          <a:bodyPr/>
          <a:lstStyle/>
          <a:p>
            <a:endParaRPr lang="da-DK"/>
          </a:p>
        </p:txBody>
      </p:sp>
    </p:spTree>
    <p:extLst>
      <p:ext uri="{BB962C8B-B14F-4D97-AF65-F5344CB8AC3E}">
        <p14:creationId xmlns:p14="http://schemas.microsoft.com/office/powerpoint/2010/main" val="21237937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slid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0A03CD6-3C04-484F-ABC9-76D6703D7172}"/>
              </a:ext>
            </a:extLst>
          </p:cNvPr>
          <p:cNvSpPr>
            <a:spLocks noGrp="1"/>
          </p:cNvSpPr>
          <p:nvPr>
            <p:ph type="ctrTitle"/>
          </p:nvPr>
        </p:nvSpPr>
        <p:spPr>
          <a:xfrm>
            <a:off x="1524000" y="1122363"/>
            <a:ext cx="9144000" cy="2387600"/>
          </a:xfrm>
        </p:spPr>
        <p:txBody>
          <a:bodyPr anchor="b"/>
          <a:lstStyle>
            <a:lvl1pPr algn="ctr">
              <a:defRPr sz="6000"/>
            </a:lvl1pPr>
          </a:lstStyle>
          <a:p>
            <a:r>
              <a:rPr lang="da-DK"/>
              <a:t>Klik for at redigere titeltypografien i masteren</a:t>
            </a:r>
            <a:endParaRPr lang="en-DK"/>
          </a:p>
        </p:txBody>
      </p:sp>
      <p:sp>
        <p:nvSpPr>
          <p:cNvPr id="3" name="Undertitel 2">
            <a:extLst>
              <a:ext uri="{FF2B5EF4-FFF2-40B4-BE49-F238E27FC236}">
                <a16:creationId xmlns:a16="http://schemas.microsoft.com/office/drawing/2014/main" id="{2B2C594F-58DB-4ADC-AC77-AED40C26387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a-DK"/>
              <a:t>Klik for at redigere undertiteltypografien i masteren</a:t>
            </a:r>
            <a:endParaRPr lang="en-DK"/>
          </a:p>
        </p:txBody>
      </p:sp>
      <p:sp>
        <p:nvSpPr>
          <p:cNvPr id="4" name="Pladsholder til dato 3">
            <a:extLst>
              <a:ext uri="{FF2B5EF4-FFF2-40B4-BE49-F238E27FC236}">
                <a16:creationId xmlns:a16="http://schemas.microsoft.com/office/drawing/2014/main" id="{A81506E9-B6F1-4035-98CC-6F358FD0E2A7}"/>
              </a:ext>
            </a:extLst>
          </p:cNvPr>
          <p:cNvSpPr>
            <a:spLocks noGrp="1"/>
          </p:cNvSpPr>
          <p:nvPr>
            <p:ph type="dt" sz="half" idx="10"/>
          </p:nvPr>
        </p:nvSpPr>
        <p:spPr/>
        <p:txBody>
          <a:bodyPr/>
          <a:lstStyle/>
          <a:p>
            <a:fld id="{2B1A1447-DA64-47A2-95A9-D9EEF579B51D}" type="datetimeFigureOut">
              <a:rPr lang="en-DK" smtClean="0"/>
              <a:t>06/11/2020</a:t>
            </a:fld>
            <a:endParaRPr lang="en-DK"/>
          </a:p>
        </p:txBody>
      </p:sp>
      <p:sp>
        <p:nvSpPr>
          <p:cNvPr id="5" name="Pladsholder til sidefod 4">
            <a:extLst>
              <a:ext uri="{FF2B5EF4-FFF2-40B4-BE49-F238E27FC236}">
                <a16:creationId xmlns:a16="http://schemas.microsoft.com/office/drawing/2014/main" id="{CD8A5554-25B5-4972-BE79-76CB8EB24255}"/>
              </a:ext>
            </a:extLst>
          </p:cNvPr>
          <p:cNvSpPr>
            <a:spLocks noGrp="1"/>
          </p:cNvSpPr>
          <p:nvPr>
            <p:ph type="ftr" sz="quarter" idx="11"/>
          </p:nvPr>
        </p:nvSpPr>
        <p:spPr/>
        <p:txBody>
          <a:bodyPr/>
          <a:lstStyle/>
          <a:p>
            <a:endParaRPr lang="en-DK"/>
          </a:p>
        </p:txBody>
      </p:sp>
      <p:sp>
        <p:nvSpPr>
          <p:cNvPr id="6" name="Pladsholder til slidenummer 5">
            <a:extLst>
              <a:ext uri="{FF2B5EF4-FFF2-40B4-BE49-F238E27FC236}">
                <a16:creationId xmlns:a16="http://schemas.microsoft.com/office/drawing/2014/main" id="{542BE1B5-F22B-482F-BA72-EF22BFD7E4F9}"/>
              </a:ext>
            </a:extLst>
          </p:cNvPr>
          <p:cNvSpPr>
            <a:spLocks noGrp="1"/>
          </p:cNvSpPr>
          <p:nvPr>
            <p:ph type="sldNum" sz="quarter" idx="12"/>
          </p:nvPr>
        </p:nvSpPr>
        <p:spPr/>
        <p:txBody>
          <a:bodyPr/>
          <a:lstStyle/>
          <a:p>
            <a:fld id="{5E59CD51-9AF0-417C-8985-8BB03CD2FE3F}" type="slidenum">
              <a:rPr lang="en-DK" smtClean="0"/>
              <a:t>‹nr.›</a:t>
            </a:fld>
            <a:endParaRPr lang="en-DK"/>
          </a:p>
        </p:txBody>
      </p:sp>
    </p:spTree>
    <p:extLst>
      <p:ext uri="{BB962C8B-B14F-4D97-AF65-F5344CB8AC3E}">
        <p14:creationId xmlns:p14="http://schemas.microsoft.com/office/powerpoint/2010/main" val="31207864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og lodret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8269F4F-7B72-439B-9964-D5608478D739}"/>
              </a:ext>
            </a:extLst>
          </p:cNvPr>
          <p:cNvSpPr>
            <a:spLocks noGrp="1"/>
          </p:cNvSpPr>
          <p:nvPr>
            <p:ph type="title"/>
          </p:nvPr>
        </p:nvSpPr>
        <p:spPr/>
        <p:txBody>
          <a:bodyPr/>
          <a:lstStyle/>
          <a:p>
            <a:r>
              <a:rPr lang="da-DK"/>
              <a:t>Klik for at redigere titeltypografien i masteren</a:t>
            </a:r>
            <a:endParaRPr lang="en-DK"/>
          </a:p>
        </p:txBody>
      </p:sp>
      <p:sp>
        <p:nvSpPr>
          <p:cNvPr id="3" name="Pladsholder til lodret titel 2">
            <a:extLst>
              <a:ext uri="{FF2B5EF4-FFF2-40B4-BE49-F238E27FC236}">
                <a16:creationId xmlns:a16="http://schemas.microsoft.com/office/drawing/2014/main" id="{32617C69-D1F2-404B-A8EE-CAA45AF252AE}"/>
              </a:ext>
            </a:extLst>
          </p:cNvPr>
          <p:cNvSpPr>
            <a:spLocks noGrp="1"/>
          </p:cNvSpPr>
          <p:nvPr>
            <p:ph type="body" orient="vert" idx="1"/>
          </p:nvPr>
        </p:nvSpPr>
        <p:spPr/>
        <p:txBody>
          <a:bodyPr vert="eaVert"/>
          <a:lstStyle/>
          <a:p>
            <a:pPr lvl="0"/>
            <a:r>
              <a:rPr lang="da-DK"/>
              <a:t>Klik for at redigere teksttypografierne i masteren</a:t>
            </a:r>
          </a:p>
          <a:p>
            <a:pPr lvl="1"/>
            <a:r>
              <a:rPr lang="da-DK"/>
              <a:t>Andet niveau</a:t>
            </a:r>
          </a:p>
          <a:p>
            <a:pPr lvl="2"/>
            <a:r>
              <a:rPr lang="da-DK"/>
              <a:t>Tredje niveau</a:t>
            </a:r>
          </a:p>
          <a:p>
            <a:pPr lvl="3"/>
            <a:r>
              <a:rPr lang="da-DK"/>
              <a:t>Fjerde niveau</a:t>
            </a:r>
          </a:p>
          <a:p>
            <a:pPr lvl="4"/>
            <a:r>
              <a:rPr lang="da-DK"/>
              <a:t>Femte niveau</a:t>
            </a:r>
            <a:endParaRPr lang="en-DK"/>
          </a:p>
        </p:txBody>
      </p:sp>
      <p:sp>
        <p:nvSpPr>
          <p:cNvPr id="4" name="Pladsholder til dato 3">
            <a:extLst>
              <a:ext uri="{FF2B5EF4-FFF2-40B4-BE49-F238E27FC236}">
                <a16:creationId xmlns:a16="http://schemas.microsoft.com/office/drawing/2014/main" id="{583C6A65-38EF-42EC-B3E8-F3EA87A15DAA}"/>
              </a:ext>
            </a:extLst>
          </p:cNvPr>
          <p:cNvSpPr>
            <a:spLocks noGrp="1"/>
          </p:cNvSpPr>
          <p:nvPr>
            <p:ph type="dt" sz="half" idx="10"/>
          </p:nvPr>
        </p:nvSpPr>
        <p:spPr/>
        <p:txBody>
          <a:bodyPr/>
          <a:lstStyle/>
          <a:p>
            <a:fld id="{2B1A1447-DA64-47A2-95A9-D9EEF579B51D}" type="datetimeFigureOut">
              <a:rPr lang="en-DK" smtClean="0"/>
              <a:t>06/11/2020</a:t>
            </a:fld>
            <a:endParaRPr lang="en-DK"/>
          </a:p>
        </p:txBody>
      </p:sp>
      <p:sp>
        <p:nvSpPr>
          <p:cNvPr id="5" name="Pladsholder til sidefod 4">
            <a:extLst>
              <a:ext uri="{FF2B5EF4-FFF2-40B4-BE49-F238E27FC236}">
                <a16:creationId xmlns:a16="http://schemas.microsoft.com/office/drawing/2014/main" id="{C5A968C0-5F32-45ED-8590-868F2561E816}"/>
              </a:ext>
            </a:extLst>
          </p:cNvPr>
          <p:cNvSpPr>
            <a:spLocks noGrp="1"/>
          </p:cNvSpPr>
          <p:nvPr>
            <p:ph type="ftr" sz="quarter" idx="11"/>
          </p:nvPr>
        </p:nvSpPr>
        <p:spPr/>
        <p:txBody>
          <a:bodyPr/>
          <a:lstStyle/>
          <a:p>
            <a:endParaRPr lang="en-DK"/>
          </a:p>
        </p:txBody>
      </p:sp>
      <p:sp>
        <p:nvSpPr>
          <p:cNvPr id="6" name="Pladsholder til slidenummer 5">
            <a:extLst>
              <a:ext uri="{FF2B5EF4-FFF2-40B4-BE49-F238E27FC236}">
                <a16:creationId xmlns:a16="http://schemas.microsoft.com/office/drawing/2014/main" id="{F5D148A2-DCC2-42C0-975D-21C3F25480B5}"/>
              </a:ext>
            </a:extLst>
          </p:cNvPr>
          <p:cNvSpPr>
            <a:spLocks noGrp="1"/>
          </p:cNvSpPr>
          <p:nvPr>
            <p:ph type="sldNum" sz="quarter" idx="12"/>
          </p:nvPr>
        </p:nvSpPr>
        <p:spPr/>
        <p:txBody>
          <a:bodyPr/>
          <a:lstStyle/>
          <a:p>
            <a:fld id="{5E59CD51-9AF0-417C-8985-8BB03CD2FE3F}" type="slidenum">
              <a:rPr lang="en-DK" smtClean="0"/>
              <a:t>‹nr.›</a:t>
            </a:fld>
            <a:endParaRPr lang="en-DK"/>
          </a:p>
        </p:txBody>
      </p:sp>
    </p:spTree>
    <p:extLst>
      <p:ext uri="{BB962C8B-B14F-4D97-AF65-F5344CB8AC3E}">
        <p14:creationId xmlns:p14="http://schemas.microsoft.com/office/powerpoint/2010/main" val="11911003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et titel og tekst">
    <p:spTree>
      <p:nvGrpSpPr>
        <p:cNvPr id="1" name=""/>
        <p:cNvGrpSpPr/>
        <p:nvPr/>
      </p:nvGrpSpPr>
      <p:grpSpPr>
        <a:xfrm>
          <a:off x="0" y="0"/>
          <a:ext cx="0" cy="0"/>
          <a:chOff x="0" y="0"/>
          <a:chExt cx="0" cy="0"/>
        </a:xfrm>
      </p:grpSpPr>
      <p:sp>
        <p:nvSpPr>
          <p:cNvPr id="2" name="Lodret titel 1">
            <a:extLst>
              <a:ext uri="{FF2B5EF4-FFF2-40B4-BE49-F238E27FC236}">
                <a16:creationId xmlns:a16="http://schemas.microsoft.com/office/drawing/2014/main" id="{FB6328A4-62A8-4F60-8C23-78638821F499}"/>
              </a:ext>
            </a:extLst>
          </p:cNvPr>
          <p:cNvSpPr>
            <a:spLocks noGrp="1"/>
          </p:cNvSpPr>
          <p:nvPr>
            <p:ph type="title" orient="vert"/>
          </p:nvPr>
        </p:nvSpPr>
        <p:spPr>
          <a:xfrm>
            <a:off x="8724900" y="365125"/>
            <a:ext cx="2628900" cy="5811838"/>
          </a:xfrm>
        </p:spPr>
        <p:txBody>
          <a:bodyPr vert="eaVert"/>
          <a:lstStyle/>
          <a:p>
            <a:r>
              <a:rPr lang="da-DK"/>
              <a:t>Klik for at redigere titeltypografien i masteren</a:t>
            </a:r>
            <a:endParaRPr lang="en-DK"/>
          </a:p>
        </p:txBody>
      </p:sp>
      <p:sp>
        <p:nvSpPr>
          <p:cNvPr id="3" name="Pladsholder til lodret titel 2">
            <a:extLst>
              <a:ext uri="{FF2B5EF4-FFF2-40B4-BE49-F238E27FC236}">
                <a16:creationId xmlns:a16="http://schemas.microsoft.com/office/drawing/2014/main" id="{414508E8-810E-405E-B3CD-F258ED2175DF}"/>
              </a:ext>
            </a:extLst>
          </p:cNvPr>
          <p:cNvSpPr>
            <a:spLocks noGrp="1"/>
          </p:cNvSpPr>
          <p:nvPr>
            <p:ph type="body" orient="vert" idx="1"/>
          </p:nvPr>
        </p:nvSpPr>
        <p:spPr>
          <a:xfrm>
            <a:off x="838200" y="365125"/>
            <a:ext cx="7734300" cy="5811838"/>
          </a:xfrm>
        </p:spPr>
        <p:txBody>
          <a:bodyPr vert="eaVert"/>
          <a:lstStyle/>
          <a:p>
            <a:pPr lvl="0"/>
            <a:r>
              <a:rPr lang="da-DK"/>
              <a:t>Klik for at redigere teksttypografierne i masteren</a:t>
            </a:r>
          </a:p>
          <a:p>
            <a:pPr lvl="1"/>
            <a:r>
              <a:rPr lang="da-DK"/>
              <a:t>Andet niveau</a:t>
            </a:r>
          </a:p>
          <a:p>
            <a:pPr lvl="2"/>
            <a:r>
              <a:rPr lang="da-DK"/>
              <a:t>Tredje niveau</a:t>
            </a:r>
          </a:p>
          <a:p>
            <a:pPr lvl="3"/>
            <a:r>
              <a:rPr lang="da-DK"/>
              <a:t>Fjerde niveau</a:t>
            </a:r>
          </a:p>
          <a:p>
            <a:pPr lvl="4"/>
            <a:r>
              <a:rPr lang="da-DK"/>
              <a:t>Femte niveau</a:t>
            </a:r>
            <a:endParaRPr lang="en-DK"/>
          </a:p>
        </p:txBody>
      </p:sp>
      <p:sp>
        <p:nvSpPr>
          <p:cNvPr id="4" name="Pladsholder til dato 3">
            <a:extLst>
              <a:ext uri="{FF2B5EF4-FFF2-40B4-BE49-F238E27FC236}">
                <a16:creationId xmlns:a16="http://schemas.microsoft.com/office/drawing/2014/main" id="{BE82E430-2F75-4F28-BA52-1AEBA12ED583}"/>
              </a:ext>
            </a:extLst>
          </p:cNvPr>
          <p:cNvSpPr>
            <a:spLocks noGrp="1"/>
          </p:cNvSpPr>
          <p:nvPr>
            <p:ph type="dt" sz="half" idx="10"/>
          </p:nvPr>
        </p:nvSpPr>
        <p:spPr/>
        <p:txBody>
          <a:bodyPr/>
          <a:lstStyle/>
          <a:p>
            <a:fld id="{2B1A1447-DA64-47A2-95A9-D9EEF579B51D}" type="datetimeFigureOut">
              <a:rPr lang="en-DK" smtClean="0"/>
              <a:t>06/11/2020</a:t>
            </a:fld>
            <a:endParaRPr lang="en-DK"/>
          </a:p>
        </p:txBody>
      </p:sp>
      <p:sp>
        <p:nvSpPr>
          <p:cNvPr id="5" name="Pladsholder til sidefod 4">
            <a:extLst>
              <a:ext uri="{FF2B5EF4-FFF2-40B4-BE49-F238E27FC236}">
                <a16:creationId xmlns:a16="http://schemas.microsoft.com/office/drawing/2014/main" id="{58C35CC9-73C0-4894-9E16-FE6DF2BF9E06}"/>
              </a:ext>
            </a:extLst>
          </p:cNvPr>
          <p:cNvSpPr>
            <a:spLocks noGrp="1"/>
          </p:cNvSpPr>
          <p:nvPr>
            <p:ph type="ftr" sz="quarter" idx="11"/>
          </p:nvPr>
        </p:nvSpPr>
        <p:spPr/>
        <p:txBody>
          <a:bodyPr/>
          <a:lstStyle/>
          <a:p>
            <a:endParaRPr lang="en-DK"/>
          </a:p>
        </p:txBody>
      </p:sp>
      <p:sp>
        <p:nvSpPr>
          <p:cNvPr id="6" name="Pladsholder til slidenummer 5">
            <a:extLst>
              <a:ext uri="{FF2B5EF4-FFF2-40B4-BE49-F238E27FC236}">
                <a16:creationId xmlns:a16="http://schemas.microsoft.com/office/drawing/2014/main" id="{0280DDC9-57A3-40B6-A0D4-FCC9DF639265}"/>
              </a:ext>
            </a:extLst>
          </p:cNvPr>
          <p:cNvSpPr>
            <a:spLocks noGrp="1"/>
          </p:cNvSpPr>
          <p:nvPr>
            <p:ph type="sldNum" sz="quarter" idx="12"/>
          </p:nvPr>
        </p:nvSpPr>
        <p:spPr/>
        <p:txBody>
          <a:bodyPr/>
          <a:lstStyle/>
          <a:p>
            <a:fld id="{5E59CD51-9AF0-417C-8985-8BB03CD2FE3F}" type="slidenum">
              <a:rPr lang="en-DK" smtClean="0"/>
              <a:t>‹nr.›</a:t>
            </a:fld>
            <a:endParaRPr lang="en-DK"/>
          </a:p>
        </p:txBody>
      </p:sp>
    </p:spTree>
    <p:extLst>
      <p:ext uri="{BB962C8B-B14F-4D97-AF65-F5344CB8AC3E}">
        <p14:creationId xmlns:p14="http://schemas.microsoft.com/office/powerpoint/2010/main" val="46276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og indholdsobjek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1C48E30-30E8-446E-8AD4-B52212292B0A}"/>
              </a:ext>
            </a:extLst>
          </p:cNvPr>
          <p:cNvSpPr>
            <a:spLocks noGrp="1"/>
          </p:cNvSpPr>
          <p:nvPr>
            <p:ph type="title"/>
          </p:nvPr>
        </p:nvSpPr>
        <p:spPr/>
        <p:txBody>
          <a:bodyPr/>
          <a:lstStyle/>
          <a:p>
            <a:r>
              <a:rPr lang="da-DK"/>
              <a:t>Klik for at redigere titeltypografien i masteren</a:t>
            </a:r>
            <a:endParaRPr lang="en-DK"/>
          </a:p>
        </p:txBody>
      </p:sp>
      <p:sp>
        <p:nvSpPr>
          <p:cNvPr id="3" name="Pladsholder til indhold 2">
            <a:extLst>
              <a:ext uri="{FF2B5EF4-FFF2-40B4-BE49-F238E27FC236}">
                <a16:creationId xmlns:a16="http://schemas.microsoft.com/office/drawing/2014/main" id="{D5A15F40-96FC-4118-8C85-AFC6E2ADC90D}"/>
              </a:ext>
            </a:extLst>
          </p:cNvPr>
          <p:cNvSpPr>
            <a:spLocks noGrp="1"/>
          </p:cNvSpPr>
          <p:nvPr>
            <p:ph idx="1"/>
          </p:nvPr>
        </p:nvSpPr>
        <p:spPr/>
        <p:txBody>
          <a:bodyPr/>
          <a:lstStyle/>
          <a:p>
            <a:pPr lvl="0"/>
            <a:r>
              <a:rPr lang="da-DK"/>
              <a:t>Klik for at redigere teksttypografierne i masteren</a:t>
            </a:r>
          </a:p>
          <a:p>
            <a:pPr lvl="1"/>
            <a:r>
              <a:rPr lang="da-DK"/>
              <a:t>Andet niveau</a:t>
            </a:r>
          </a:p>
          <a:p>
            <a:pPr lvl="2"/>
            <a:r>
              <a:rPr lang="da-DK"/>
              <a:t>Tredje niveau</a:t>
            </a:r>
          </a:p>
          <a:p>
            <a:pPr lvl="3"/>
            <a:r>
              <a:rPr lang="da-DK"/>
              <a:t>Fjerde niveau</a:t>
            </a:r>
          </a:p>
          <a:p>
            <a:pPr lvl="4"/>
            <a:r>
              <a:rPr lang="da-DK"/>
              <a:t>Femte niveau</a:t>
            </a:r>
            <a:endParaRPr lang="en-DK"/>
          </a:p>
        </p:txBody>
      </p:sp>
      <p:sp>
        <p:nvSpPr>
          <p:cNvPr id="4" name="Pladsholder til dato 3">
            <a:extLst>
              <a:ext uri="{FF2B5EF4-FFF2-40B4-BE49-F238E27FC236}">
                <a16:creationId xmlns:a16="http://schemas.microsoft.com/office/drawing/2014/main" id="{BCD03093-6444-40E5-B635-212E100761B0}"/>
              </a:ext>
            </a:extLst>
          </p:cNvPr>
          <p:cNvSpPr>
            <a:spLocks noGrp="1"/>
          </p:cNvSpPr>
          <p:nvPr>
            <p:ph type="dt" sz="half" idx="10"/>
          </p:nvPr>
        </p:nvSpPr>
        <p:spPr/>
        <p:txBody>
          <a:bodyPr/>
          <a:lstStyle/>
          <a:p>
            <a:fld id="{2B1A1447-DA64-47A2-95A9-D9EEF579B51D}" type="datetimeFigureOut">
              <a:rPr lang="en-DK" smtClean="0"/>
              <a:t>06/11/2020</a:t>
            </a:fld>
            <a:endParaRPr lang="en-DK"/>
          </a:p>
        </p:txBody>
      </p:sp>
      <p:sp>
        <p:nvSpPr>
          <p:cNvPr id="5" name="Pladsholder til sidefod 4">
            <a:extLst>
              <a:ext uri="{FF2B5EF4-FFF2-40B4-BE49-F238E27FC236}">
                <a16:creationId xmlns:a16="http://schemas.microsoft.com/office/drawing/2014/main" id="{36E2E0C1-AE11-43A3-B03B-FF380943AB57}"/>
              </a:ext>
            </a:extLst>
          </p:cNvPr>
          <p:cNvSpPr>
            <a:spLocks noGrp="1"/>
          </p:cNvSpPr>
          <p:nvPr>
            <p:ph type="ftr" sz="quarter" idx="11"/>
          </p:nvPr>
        </p:nvSpPr>
        <p:spPr/>
        <p:txBody>
          <a:bodyPr/>
          <a:lstStyle/>
          <a:p>
            <a:endParaRPr lang="en-DK"/>
          </a:p>
        </p:txBody>
      </p:sp>
      <p:sp>
        <p:nvSpPr>
          <p:cNvPr id="6" name="Pladsholder til slidenummer 5">
            <a:extLst>
              <a:ext uri="{FF2B5EF4-FFF2-40B4-BE49-F238E27FC236}">
                <a16:creationId xmlns:a16="http://schemas.microsoft.com/office/drawing/2014/main" id="{ADDF4BB1-4A26-4BBF-BB40-56240CD89D2A}"/>
              </a:ext>
            </a:extLst>
          </p:cNvPr>
          <p:cNvSpPr>
            <a:spLocks noGrp="1"/>
          </p:cNvSpPr>
          <p:nvPr>
            <p:ph type="sldNum" sz="quarter" idx="12"/>
          </p:nvPr>
        </p:nvSpPr>
        <p:spPr/>
        <p:txBody>
          <a:bodyPr/>
          <a:lstStyle/>
          <a:p>
            <a:fld id="{5E59CD51-9AF0-417C-8985-8BB03CD2FE3F}" type="slidenum">
              <a:rPr lang="en-DK" smtClean="0"/>
              <a:t>‹nr.›</a:t>
            </a:fld>
            <a:endParaRPr lang="en-DK"/>
          </a:p>
        </p:txBody>
      </p:sp>
    </p:spTree>
    <p:extLst>
      <p:ext uri="{BB962C8B-B14F-4D97-AF65-F5344CB8AC3E}">
        <p14:creationId xmlns:p14="http://schemas.microsoft.com/office/powerpoint/2010/main" val="28042956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fsnitsoversk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E78C1B1-6F87-4173-B1CA-6CC0C9E48124}"/>
              </a:ext>
            </a:extLst>
          </p:cNvPr>
          <p:cNvSpPr>
            <a:spLocks noGrp="1"/>
          </p:cNvSpPr>
          <p:nvPr>
            <p:ph type="title"/>
          </p:nvPr>
        </p:nvSpPr>
        <p:spPr>
          <a:xfrm>
            <a:off x="831850" y="1709738"/>
            <a:ext cx="10515600" cy="2852737"/>
          </a:xfrm>
        </p:spPr>
        <p:txBody>
          <a:bodyPr anchor="b"/>
          <a:lstStyle>
            <a:lvl1pPr>
              <a:defRPr sz="6000"/>
            </a:lvl1pPr>
          </a:lstStyle>
          <a:p>
            <a:r>
              <a:rPr lang="da-DK"/>
              <a:t>Klik for at redigere titeltypografien i masteren</a:t>
            </a:r>
            <a:endParaRPr lang="en-DK"/>
          </a:p>
        </p:txBody>
      </p:sp>
      <p:sp>
        <p:nvSpPr>
          <p:cNvPr id="3" name="Pladsholder til tekst 2">
            <a:extLst>
              <a:ext uri="{FF2B5EF4-FFF2-40B4-BE49-F238E27FC236}">
                <a16:creationId xmlns:a16="http://schemas.microsoft.com/office/drawing/2014/main" id="{76EDB0B9-09DA-47F4-B966-AE08A633B9D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a-DK"/>
              <a:t>Klik for at redigere teksttypografierne i masteren</a:t>
            </a:r>
          </a:p>
        </p:txBody>
      </p:sp>
      <p:sp>
        <p:nvSpPr>
          <p:cNvPr id="4" name="Pladsholder til dato 3">
            <a:extLst>
              <a:ext uri="{FF2B5EF4-FFF2-40B4-BE49-F238E27FC236}">
                <a16:creationId xmlns:a16="http://schemas.microsoft.com/office/drawing/2014/main" id="{0B7697EF-D216-4034-9798-999F06480787}"/>
              </a:ext>
            </a:extLst>
          </p:cNvPr>
          <p:cNvSpPr>
            <a:spLocks noGrp="1"/>
          </p:cNvSpPr>
          <p:nvPr>
            <p:ph type="dt" sz="half" idx="10"/>
          </p:nvPr>
        </p:nvSpPr>
        <p:spPr/>
        <p:txBody>
          <a:bodyPr/>
          <a:lstStyle/>
          <a:p>
            <a:fld id="{2B1A1447-DA64-47A2-95A9-D9EEF579B51D}" type="datetimeFigureOut">
              <a:rPr lang="en-DK" smtClean="0"/>
              <a:t>06/11/2020</a:t>
            </a:fld>
            <a:endParaRPr lang="en-DK"/>
          </a:p>
        </p:txBody>
      </p:sp>
      <p:sp>
        <p:nvSpPr>
          <p:cNvPr id="5" name="Pladsholder til sidefod 4">
            <a:extLst>
              <a:ext uri="{FF2B5EF4-FFF2-40B4-BE49-F238E27FC236}">
                <a16:creationId xmlns:a16="http://schemas.microsoft.com/office/drawing/2014/main" id="{09691628-9CA7-475E-9FEA-2D084834A204}"/>
              </a:ext>
            </a:extLst>
          </p:cNvPr>
          <p:cNvSpPr>
            <a:spLocks noGrp="1"/>
          </p:cNvSpPr>
          <p:nvPr>
            <p:ph type="ftr" sz="quarter" idx="11"/>
          </p:nvPr>
        </p:nvSpPr>
        <p:spPr/>
        <p:txBody>
          <a:bodyPr/>
          <a:lstStyle/>
          <a:p>
            <a:endParaRPr lang="en-DK"/>
          </a:p>
        </p:txBody>
      </p:sp>
      <p:sp>
        <p:nvSpPr>
          <p:cNvPr id="6" name="Pladsholder til slidenummer 5">
            <a:extLst>
              <a:ext uri="{FF2B5EF4-FFF2-40B4-BE49-F238E27FC236}">
                <a16:creationId xmlns:a16="http://schemas.microsoft.com/office/drawing/2014/main" id="{782EA8AC-AC1F-4653-A701-88A72BDE2DEC}"/>
              </a:ext>
            </a:extLst>
          </p:cNvPr>
          <p:cNvSpPr>
            <a:spLocks noGrp="1"/>
          </p:cNvSpPr>
          <p:nvPr>
            <p:ph type="sldNum" sz="quarter" idx="12"/>
          </p:nvPr>
        </p:nvSpPr>
        <p:spPr/>
        <p:txBody>
          <a:bodyPr/>
          <a:lstStyle/>
          <a:p>
            <a:fld id="{5E59CD51-9AF0-417C-8985-8BB03CD2FE3F}" type="slidenum">
              <a:rPr lang="en-DK" smtClean="0"/>
              <a:t>‹nr.›</a:t>
            </a:fld>
            <a:endParaRPr lang="en-DK"/>
          </a:p>
        </p:txBody>
      </p:sp>
    </p:spTree>
    <p:extLst>
      <p:ext uri="{BB962C8B-B14F-4D97-AF65-F5344CB8AC3E}">
        <p14:creationId xmlns:p14="http://schemas.microsoft.com/office/powerpoint/2010/main" val="41365980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o indholdsobjekter">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7D83BAE-AABB-4B08-82D3-792E746F7826}"/>
              </a:ext>
            </a:extLst>
          </p:cNvPr>
          <p:cNvSpPr>
            <a:spLocks noGrp="1"/>
          </p:cNvSpPr>
          <p:nvPr>
            <p:ph type="title"/>
          </p:nvPr>
        </p:nvSpPr>
        <p:spPr/>
        <p:txBody>
          <a:bodyPr/>
          <a:lstStyle/>
          <a:p>
            <a:r>
              <a:rPr lang="da-DK"/>
              <a:t>Klik for at redigere titeltypografien i masteren</a:t>
            </a:r>
            <a:endParaRPr lang="en-DK"/>
          </a:p>
        </p:txBody>
      </p:sp>
      <p:sp>
        <p:nvSpPr>
          <p:cNvPr id="3" name="Pladsholder til indhold 2">
            <a:extLst>
              <a:ext uri="{FF2B5EF4-FFF2-40B4-BE49-F238E27FC236}">
                <a16:creationId xmlns:a16="http://schemas.microsoft.com/office/drawing/2014/main" id="{7EBC01B9-5E8E-41CD-8497-1D97B0ADE363}"/>
              </a:ext>
            </a:extLst>
          </p:cNvPr>
          <p:cNvSpPr>
            <a:spLocks noGrp="1"/>
          </p:cNvSpPr>
          <p:nvPr>
            <p:ph sz="half" idx="1"/>
          </p:nvPr>
        </p:nvSpPr>
        <p:spPr>
          <a:xfrm>
            <a:off x="838200" y="1825625"/>
            <a:ext cx="5181600" cy="4351338"/>
          </a:xfrm>
        </p:spPr>
        <p:txBody>
          <a:bodyPr/>
          <a:lstStyle/>
          <a:p>
            <a:pPr lvl="0"/>
            <a:r>
              <a:rPr lang="da-DK"/>
              <a:t>Klik for at redigere teksttypografierne i masteren</a:t>
            </a:r>
          </a:p>
          <a:p>
            <a:pPr lvl="1"/>
            <a:r>
              <a:rPr lang="da-DK"/>
              <a:t>Andet niveau</a:t>
            </a:r>
          </a:p>
          <a:p>
            <a:pPr lvl="2"/>
            <a:r>
              <a:rPr lang="da-DK"/>
              <a:t>Tredje niveau</a:t>
            </a:r>
          </a:p>
          <a:p>
            <a:pPr lvl="3"/>
            <a:r>
              <a:rPr lang="da-DK"/>
              <a:t>Fjerde niveau</a:t>
            </a:r>
          </a:p>
          <a:p>
            <a:pPr lvl="4"/>
            <a:r>
              <a:rPr lang="da-DK"/>
              <a:t>Femte niveau</a:t>
            </a:r>
            <a:endParaRPr lang="en-DK"/>
          </a:p>
        </p:txBody>
      </p:sp>
      <p:sp>
        <p:nvSpPr>
          <p:cNvPr id="4" name="Pladsholder til indhold 3">
            <a:extLst>
              <a:ext uri="{FF2B5EF4-FFF2-40B4-BE49-F238E27FC236}">
                <a16:creationId xmlns:a16="http://schemas.microsoft.com/office/drawing/2014/main" id="{074E2387-F46B-4E5D-B78F-4A19123BBD4F}"/>
              </a:ext>
            </a:extLst>
          </p:cNvPr>
          <p:cNvSpPr>
            <a:spLocks noGrp="1"/>
          </p:cNvSpPr>
          <p:nvPr>
            <p:ph sz="half" idx="2"/>
          </p:nvPr>
        </p:nvSpPr>
        <p:spPr>
          <a:xfrm>
            <a:off x="6172200" y="1825625"/>
            <a:ext cx="5181600" cy="4351338"/>
          </a:xfrm>
        </p:spPr>
        <p:txBody>
          <a:bodyPr/>
          <a:lstStyle/>
          <a:p>
            <a:pPr lvl="0"/>
            <a:r>
              <a:rPr lang="da-DK"/>
              <a:t>Klik for at redigere teksttypografierne i masteren</a:t>
            </a:r>
          </a:p>
          <a:p>
            <a:pPr lvl="1"/>
            <a:r>
              <a:rPr lang="da-DK"/>
              <a:t>Andet niveau</a:t>
            </a:r>
          </a:p>
          <a:p>
            <a:pPr lvl="2"/>
            <a:r>
              <a:rPr lang="da-DK"/>
              <a:t>Tredje niveau</a:t>
            </a:r>
          </a:p>
          <a:p>
            <a:pPr lvl="3"/>
            <a:r>
              <a:rPr lang="da-DK"/>
              <a:t>Fjerde niveau</a:t>
            </a:r>
          </a:p>
          <a:p>
            <a:pPr lvl="4"/>
            <a:r>
              <a:rPr lang="da-DK"/>
              <a:t>Femte niveau</a:t>
            </a:r>
            <a:endParaRPr lang="en-DK"/>
          </a:p>
        </p:txBody>
      </p:sp>
      <p:sp>
        <p:nvSpPr>
          <p:cNvPr id="5" name="Pladsholder til dato 4">
            <a:extLst>
              <a:ext uri="{FF2B5EF4-FFF2-40B4-BE49-F238E27FC236}">
                <a16:creationId xmlns:a16="http://schemas.microsoft.com/office/drawing/2014/main" id="{6BA26560-3DE9-436B-8910-BEA0CF826330}"/>
              </a:ext>
            </a:extLst>
          </p:cNvPr>
          <p:cNvSpPr>
            <a:spLocks noGrp="1"/>
          </p:cNvSpPr>
          <p:nvPr>
            <p:ph type="dt" sz="half" idx="10"/>
          </p:nvPr>
        </p:nvSpPr>
        <p:spPr/>
        <p:txBody>
          <a:bodyPr/>
          <a:lstStyle/>
          <a:p>
            <a:fld id="{2B1A1447-DA64-47A2-95A9-D9EEF579B51D}" type="datetimeFigureOut">
              <a:rPr lang="en-DK" smtClean="0"/>
              <a:t>06/11/2020</a:t>
            </a:fld>
            <a:endParaRPr lang="en-DK"/>
          </a:p>
        </p:txBody>
      </p:sp>
      <p:sp>
        <p:nvSpPr>
          <p:cNvPr id="6" name="Pladsholder til sidefod 5">
            <a:extLst>
              <a:ext uri="{FF2B5EF4-FFF2-40B4-BE49-F238E27FC236}">
                <a16:creationId xmlns:a16="http://schemas.microsoft.com/office/drawing/2014/main" id="{C6BB6350-A5A7-4B11-82EC-22D2BC4930CB}"/>
              </a:ext>
            </a:extLst>
          </p:cNvPr>
          <p:cNvSpPr>
            <a:spLocks noGrp="1"/>
          </p:cNvSpPr>
          <p:nvPr>
            <p:ph type="ftr" sz="quarter" idx="11"/>
          </p:nvPr>
        </p:nvSpPr>
        <p:spPr/>
        <p:txBody>
          <a:bodyPr/>
          <a:lstStyle/>
          <a:p>
            <a:endParaRPr lang="en-DK"/>
          </a:p>
        </p:txBody>
      </p:sp>
      <p:sp>
        <p:nvSpPr>
          <p:cNvPr id="7" name="Pladsholder til slidenummer 6">
            <a:extLst>
              <a:ext uri="{FF2B5EF4-FFF2-40B4-BE49-F238E27FC236}">
                <a16:creationId xmlns:a16="http://schemas.microsoft.com/office/drawing/2014/main" id="{1528BB12-44D1-4CBA-A968-10845DC01004}"/>
              </a:ext>
            </a:extLst>
          </p:cNvPr>
          <p:cNvSpPr>
            <a:spLocks noGrp="1"/>
          </p:cNvSpPr>
          <p:nvPr>
            <p:ph type="sldNum" sz="quarter" idx="12"/>
          </p:nvPr>
        </p:nvSpPr>
        <p:spPr/>
        <p:txBody>
          <a:bodyPr/>
          <a:lstStyle/>
          <a:p>
            <a:fld id="{5E59CD51-9AF0-417C-8985-8BB03CD2FE3F}" type="slidenum">
              <a:rPr lang="en-DK" smtClean="0"/>
              <a:t>‹nr.›</a:t>
            </a:fld>
            <a:endParaRPr lang="en-DK"/>
          </a:p>
        </p:txBody>
      </p:sp>
    </p:spTree>
    <p:extLst>
      <p:ext uri="{BB962C8B-B14F-4D97-AF65-F5344CB8AC3E}">
        <p14:creationId xmlns:p14="http://schemas.microsoft.com/office/powerpoint/2010/main" val="4713918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3300348-5BA3-4601-A8A4-8273DCB4BD4F}"/>
              </a:ext>
            </a:extLst>
          </p:cNvPr>
          <p:cNvSpPr>
            <a:spLocks noGrp="1"/>
          </p:cNvSpPr>
          <p:nvPr>
            <p:ph type="title"/>
          </p:nvPr>
        </p:nvSpPr>
        <p:spPr>
          <a:xfrm>
            <a:off x="839788" y="365125"/>
            <a:ext cx="10515600" cy="1325563"/>
          </a:xfrm>
        </p:spPr>
        <p:txBody>
          <a:bodyPr/>
          <a:lstStyle/>
          <a:p>
            <a:r>
              <a:rPr lang="da-DK"/>
              <a:t>Klik for at redigere titeltypografien i masteren</a:t>
            </a:r>
            <a:endParaRPr lang="en-DK"/>
          </a:p>
        </p:txBody>
      </p:sp>
      <p:sp>
        <p:nvSpPr>
          <p:cNvPr id="3" name="Pladsholder til tekst 2">
            <a:extLst>
              <a:ext uri="{FF2B5EF4-FFF2-40B4-BE49-F238E27FC236}">
                <a16:creationId xmlns:a16="http://schemas.microsoft.com/office/drawing/2014/main" id="{479F19BB-3336-4DF6-9EF4-2C2BFF85B6A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a-DK"/>
              <a:t>Klik for at redigere teksttypografierne i masteren</a:t>
            </a:r>
          </a:p>
        </p:txBody>
      </p:sp>
      <p:sp>
        <p:nvSpPr>
          <p:cNvPr id="4" name="Pladsholder til indhold 3">
            <a:extLst>
              <a:ext uri="{FF2B5EF4-FFF2-40B4-BE49-F238E27FC236}">
                <a16:creationId xmlns:a16="http://schemas.microsoft.com/office/drawing/2014/main" id="{770ECBAA-B20B-4025-9E24-274F9767FC5B}"/>
              </a:ext>
            </a:extLst>
          </p:cNvPr>
          <p:cNvSpPr>
            <a:spLocks noGrp="1"/>
          </p:cNvSpPr>
          <p:nvPr>
            <p:ph sz="half" idx="2"/>
          </p:nvPr>
        </p:nvSpPr>
        <p:spPr>
          <a:xfrm>
            <a:off x="839788" y="2505075"/>
            <a:ext cx="5157787" cy="3684588"/>
          </a:xfrm>
        </p:spPr>
        <p:txBody>
          <a:bodyPr/>
          <a:lstStyle/>
          <a:p>
            <a:pPr lvl="0"/>
            <a:r>
              <a:rPr lang="da-DK"/>
              <a:t>Klik for at redigere teksttypografierne i masteren</a:t>
            </a:r>
          </a:p>
          <a:p>
            <a:pPr lvl="1"/>
            <a:r>
              <a:rPr lang="da-DK"/>
              <a:t>Andet niveau</a:t>
            </a:r>
          </a:p>
          <a:p>
            <a:pPr lvl="2"/>
            <a:r>
              <a:rPr lang="da-DK"/>
              <a:t>Tredje niveau</a:t>
            </a:r>
          </a:p>
          <a:p>
            <a:pPr lvl="3"/>
            <a:r>
              <a:rPr lang="da-DK"/>
              <a:t>Fjerde niveau</a:t>
            </a:r>
          </a:p>
          <a:p>
            <a:pPr lvl="4"/>
            <a:r>
              <a:rPr lang="da-DK"/>
              <a:t>Femte niveau</a:t>
            </a:r>
            <a:endParaRPr lang="en-DK"/>
          </a:p>
        </p:txBody>
      </p:sp>
      <p:sp>
        <p:nvSpPr>
          <p:cNvPr id="5" name="Pladsholder til tekst 4">
            <a:extLst>
              <a:ext uri="{FF2B5EF4-FFF2-40B4-BE49-F238E27FC236}">
                <a16:creationId xmlns:a16="http://schemas.microsoft.com/office/drawing/2014/main" id="{EFC08F97-9EA8-46CE-91CA-2869D2CAB4F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a-DK"/>
              <a:t>Klik for at redigere teksttypografierne i masteren</a:t>
            </a:r>
          </a:p>
        </p:txBody>
      </p:sp>
      <p:sp>
        <p:nvSpPr>
          <p:cNvPr id="6" name="Pladsholder til indhold 5">
            <a:extLst>
              <a:ext uri="{FF2B5EF4-FFF2-40B4-BE49-F238E27FC236}">
                <a16:creationId xmlns:a16="http://schemas.microsoft.com/office/drawing/2014/main" id="{39764DE3-A317-444F-86C7-D4D09022FC98}"/>
              </a:ext>
            </a:extLst>
          </p:cNvPr>
          <p:cNvSpPr>
            <a:spLocks noGrp="1"/>
          </p:cNvSpPr>
          <p:nvPr>
            <p:ph sz="quarter" idx="4"/>
          </p:nvPr>
        </p:nvSpPr>
        <p:spPr>
          <a:xfrm>
            <a:off x="6172200" y="2505075"/>
            <a:ext cx="5183188" cy="3684588"/>
          </a:xfrm>
        </p:spPr>
        <p:txBody>
          <a:bodyPr/>
          <a:lstStyle/>
          <a:p>
            <a:pPr lvl="0"/>
            <a:r>
              <a:rPr lang="da-DK"/>
              <a:t>Klik for at redigere teksttypografierne i masteren</a:t>
            </a:r>
          </a:p>
          <a:p>
            <a:pPr lvl="1"/>
            <a:r>
              <a:rPr lang="da-DK"/>
              <a:t>Andet niveau</a:t>
            </a:r>
          </a:p>
          <a:p>
            <a:pPr lvl="2"/>
            <a:r>
              <a:rPr lang="da-DK"/>
              <a:t>Tredje niveau</a:t>
            </a:r>
          </a:p>
          <a:p>
            <a:pPr lvl="3"/>
            <a:r>
              <a:rPr lang="da-DK"/>
              <a:t>Fjerde niveau</a:t>
            </a:r>
          </a:p>
          <a:p>
            <a:pPr lvl="4"/>
            <a:r>
              <a:rPr lang="da-DK"/>
              <a:t>Femte niveau</a:t>
            </a:r>
            <a:endParaRPr lang="en-DK"/>
          </a:p>
        </p:txBody>
      </p:sp>
      <p:sp>
        <p:nvSpPr>
          <p:cNvPr id="7" name="Pladsholder til dato 6">
            <a:extLst>
              <a:ext uri="{FF2B5EF4-FFF2-40B4-BE49-F238E27FC236}">
                <a16:creationId xmlns:a16="http://schemas.microsoft.com/office/drawing/2014/main" id="{4CA42F19-0366-4FDD-8AB0-5E518EA8CF25}"/>
              </a:ext>
            </a:extLst>
          </p:cNvPr>
          <p:cNvSpPr>
            <a:spLocks noGrp="1"/>
          </p:cNvSpPr>
          <p:nvPr>
            <p:ph type="dt" sz="half" idx="10"/>
          </p:nvPr>
        </p:nvSpPr>
        <p:spPr/>
        <p:txBody>
          <a:bodyPr/>
          <a:lstStyle/>
          <a:p>
            <a:fld id="{2B1A1447-DA64-47A2-95A9-D9EEF579B51D}" type="datetimeFigureOut">
              <a:rPr lang="en-DK" smtClean="0"/>
              <a:t>06/11/2020</a:t>
            </a:fld>
            <a:endParaRPr lang="en-DK"/>
          </a:p>
        </p:txBody>
      </p:sp>
      <p:sp>
        <p:nvSpPr>
          <p:cNvPr id="8" name="Pladsholder til sidefod 7">
            <a:extLst>
              <a:ext uri="{FF2B5EF4-FFF2-40B4-BE49-F238E27FC236}">
                <a16:creationId xmlns:a16="http://schemas.microsoft.com/office/drawing/2014/main" id="{463043CD-E26A-4147-9111-B94FB0B841A6}"/>
              </a:ext>
            </a:extLst>
          </p:cNvPr>
          <p:cNvSpPr>
            <a:spLocks noGrp="1"/>
          </p:cNvSpPr>
          <p:nvPr>
            <p:ph type="ftr" sz="quarter" idx="11"/>
          </p:nvPr>
        </p:nvSpPr>
        <p:spPr/>
        <p:txBody>
          <a:bodyPr/>
          <a:lstStyle/>
          <a:p>
            <a:endParaRPr lang="en-DK"/>
          </a:p>
        </p:txBody>
      </p:sp>
      <p:sp>
        <p:nvSpPr>
          <p:cNvPr id="9" name="Pladsholder til slidenummer 8">
            <a:extLst>
              <a:ext uri="{FF2B5EF4-FFF2-40B4-BE49-F238E27FC236}">
                <a16:creationId xmlns:a16="http://schemas.microsoft.com/office/drawing/2014/main" id="{7F59CD49-4339-436F-AD17-A616C79B885D}"/>
              </a:ext>
            </a:extLst>
          </p:cNvPr>
          <p:cNvSpPr>
            <a:spLocks noGrp="1"/>
          </p:cNvSpPr>
          <p:nvPr>
            <p:ph type="sldNum" sz="quarter" idx="12"/>
          </p:nvPr>
        </p:nvSpPr>
        <p:spPr/>
        <p:txBody>
          <a:bodyPr/>
          <a:lstStyle/>
          <a:p>
            <a:fld id="{5E59CD51-9AF0-417C-8985-8BB03CD2FE3F}" type="slidenum">
              <a:rPr lang="en-DK" smtClean="0"/>
              <a:t>‹nr.›</a:t>
            </a:fld>
            <a:endParaRPr lang="en-DK"/>
          </a:p>
        </p:txBody>
      </p:sp>
    </p:spTree>
    <p:extLst>
      <p:ext uri="{BB962C8B-B14F-4D97-AF65-F5344CB8AC3E}">
        <p14:creationId xmlns:p14="http://schemas.microsoft.com/office/powerpoint/2010/main" val="7658461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Ku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5FE6DA6-501E-4099-99D7-FD77F788CA21}"/>
              </a:ext>
            </a:extLst>
          </p:cNvPr>
          <p:cNvSpPr>
            <a:spLocks noGrp="1"/>
          </p:cNvSpPr>
          <p:nvPr>
            <p:ph type="title"/>
          </p:nvPr>
        </p:nvSpPr>
        <p:spPr/>
        <p:txBody>
          <a:bodyPr/>
          <a:lstStyle/>
          <a:p>
            <a:r>
              <a:rPr lang="da-DK"/>
              <a:t>Klik for at redigere titeltypografien i masteren</a:t>
            </a:r>
            <a:endParaRPr lang="en-DK"/>
          </a:p>
        </p:txBody>
      </p:sp>
      <p:sp>
        <p:nvSpPr>
          <p:cNvPr id="3" name="Pladsholder til dato 2">
            <a:extLst>
              <a:ext uri="{FF2B5EF4-FFF2-40B4-BE49-F238E27FC236}">
                <a16:creationId xmlns:a16="http://schemas.microsoft.com/office/drawing/2014/main" id="{A5F9B5D5-08BD-496F-8333-C0316685B35E}"/>
              </a:ext>
            </a:extLst>
          </p:cNvPr>
          <p:cNvSpPr>
            <a:spLocks noGrp="1"/>
          </p:cNvSpPr>
          <p:nvPr>
            <p:ph type="dt" sz="half" idx="10"/>
          </p:nvPr>
        </p:nvSpPr>
        <p:spPr/>
        <p:txBody>
          <a:bodyPr/>
          <a:lstStyle/>
          <a:p>
            <a:fld id="{2B1A1447-DA64-47A2-95A9-D9EEF579B51D}" type="datetimeFigureOut">
              <a:rPr lang="en-DK" smtClean="0"/>
              <a:t>06/11/2020</a:t>
            </a:fld>
            <a:endParaRPr lang="en-DK"/>
          </a:p>
        </p:txBody>
      </p:sp>
      <p:sp>
        <p:nvSpPr>
          <p:cNvPr id="4" name="Pladsholder til sidefod 3">
            <a:extLst>
              <a:ext uri="{FF2B5EF4-FFF2-40B4-BE49-F238E27FC236}">
                <a16:creationId xmlns:a16="http://schemas.microsoft.com/office/drawing/2014/main" id="{E8B40206-945C-40B3-B68B-991A9A69A3A6}"/>
              </a:ext>
            </a:extLst>
          </p:cNvPr>
          <p:cNvSpPr>
            <a:spLocks noGrp="1"/>
          </p:cNvSpPr>
          <p:nvPr>
            <p:ph type="ftr" sz="quarter" idx="11"/>
          </p:nvPr>
        </p:nvSpPr>
        <p:spPr/>
        <p:txBody>
          <a:bodyPr/>
          <a:lstStyle/>
          <a:p>
            <a:endParaRPr lang="en-DK"/>
          </a:p>
        </p:txBody>
      </p:sp>
      <p:sp>
        <p:nvSpPr>
          <p:cNvPr id="5" name="Pladsholder til slidenummer 4">
            <a:extLst>
              <a:ext uri="{FF2B5EF4-FFF2-40B4-BE49-F238E27FC236}">
                <a16:creationId xmlns:a16="http://schemas.microsoft.com/office/drawing/2014/main" id="{6AA1E484-AB9D-40B1-9485-DD5757A36163}"/>
              </a:ext>
            </a:extLst>
          </p:cNvPr>
          <p:cNvSpPr>
            <a:spLocks noGrp="1"/>
          </p:cNvSpPr>
          <p:nvPr>
            <p:ph type="sldNum" sz="quarter" idx="12"/>
          </p:nvPr>
        </p:nvSpPr>
        <p:spPr/>
        <p:txBody>
          <a:bodyPr/>
          <a:lstStyle/>
          <a:p>
            <a:fld id="{5E59CD51-9AF0-417C-8985-8BB03CD2FE3F}" type="slidenum">
              <a:rPr lang="en-DK" smtClean="0"/>
              <a:t>‹nr.›</a:t>
            </a:fld>
            <a:endParaRPr lang="en-DK"/>
          </a:p>
        </p:txBody>
      </p:sp>
    </p:spTree>
    <p:extLst>
      <p:ext uri="{BB962C8B-B14F-4D97-AF65-F5344CB8AC3E}">
        <p14:creationId xmlns:p14="http://schemas.microsoft.com/office/powerpoint/2010/main" val="13785052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dsholder til dato 1">
            <a:extLst>
              <a:ext uri="{FF2B5EF4-FFF2-40B4-BE49-F238E27FC236}">
                <a16:creationId xmlns:a16="http://schemas.microsoft.com/office/drawing/2014/main" id="{6AB107C4-7948-4682-96E0-87BCF02B044A}"/>
              </a:ext>
            </a:extLst>
          </p:cNvPr>
          <p:cNvSpPr>
            <a:spLocks noGrp="1"/>
          </p:cNvSpPr>
          <p:nvPr>
            <p:ph type="dt" sz="half" idx="10"/>
          </p:nvPr>
        </p:nvSpPr>
        <p:spPr/>
        <p:txBody>
          <a:bodyPr/>
          <a:lstStyle/>
          <a:p>
            <a:fld id="{2B1A1447-DA64-47A2-95A9-D9EEF579B51D}" type="datetimeFigureOut">
              <a:rPr lang="en-DK" smtClean="0"/>
              <a:t>06/11/2020</a:t>
            </a:fld>
            <a:endParaRPr lang="en-DK"/>
          </a:p>
        </p:txBody>
      </p:sp>
      <p:sp>
        <p:nvSpPr>
          <p:cNvPr id="3" name="Pladsholder til sidefod 2">
            <a:extLst>
              <a:ext uri="{FF2B5EF4-FFF2-40B4-BE49-F238E27FC236}">
                <a16:creationId xmlns:a16="http://schemas.microsoft.com/office/drawing/2014/main" id="{C2A15C4E-53D8-4837-8C99-74FED724ACA0}"/>
              </a:ext>
            </a:extLst>
          </p:cNvPr>
          <p:cNvSpPr>
            <a:spLocks noGrp="1"/>
          </p:cNvSpPr>
          <p:nvPr>
            <p:ph type="ftr" sz="quarter" idx="11"/>
          </p:nvPr>
        </p:nvSpPr>
        <p:spPr/>
        <p:txBody>
          <a:bodyPr/>
          <a:lstStyle/>
          <a:p>
            <a:endParaRPr lang="en-DK"/>
          </a:p>
        </p:txBody>
      </p:sp>
      <p:sp>
        <p:nvSpPr>
          <p:cNvPr id="4" name="Pladsholder til slidenummer 3">
            <a:extLst>
              <a:ext uri="{FF2B5EF4-FFF2-40B4-BE49-F238E27FC236}">
                <a16:creationId xmlns:a16="http://schemas.microsoft.com/office/drawing/2014/main" id="{590DB2D6-1137-4C08-A4BF-7DEC7A0D8AA2}"/>
              </a:ext>
            </a:extLst>
          </p:cNvPr>
          <p:cNvSpPr>
            <a:spLocks noGrp="1"/>
          </p:cNvSpPr>
          <p:nvPr>
            <p:ph type="sldNum" sz="quarter" idx="12"/>
          </p:nvPr>
        </p:nvSpPr>
        <p:spPr/>
        <p:txBody>
          <a:bodyPr/>
          <a:lstStyle/>
          <a:p>
            <a:fld id="{5E59CD51-9AF0-417C-8985-8BB03CD2FE3F}" type="slidenum">
              <a:rPr lang="en-DK" smtClean="0"/>
              <a:t>‹nr.›</a:t>
            </a:fld>
            <a:endParaRPr lang="en-DK"/>
          </a:p>
        </p:txBody>
      </p:sp>
    </p:spTree>
    <p:extLst>
      <p:ext uri="{BB962C8B-B14F-4D97-AF65-F5344CB8AC3E}">
        <p14:creationId xmlns:p14="http://schemas.microsoft.com/office/powerpoint/2010/main" val="18393338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dhold med billed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6B6CBD4-D0D0-4A93-9164-472DC8427F61}"/>
              </a:ext>
            </a:extLst>
          </p:cNvPr>
          <p:cNvSpPr>
            <a:spLocks noGrp="1"/>
          </p:cNvSpPr>
          <p:nvPr>
            <p:ph type="title"/>
          </p:nvPr>
        </p:nvSpPr>
        <p:spPr>
          <a:xfrm>
            <a:off x="839788" y="457200"/>
            <a:ext cx="3932237" cy="1600200"/>
          </a:xfrm>
        </p:spPr>
        <p:txBody>
          <a:bodyPr anchor="b"/>
          <a:lstStyle>
            <a:lvl1pPr>
              <a:defRPr sz="3200"/>
            </a:lvl1pPr>
          </a:lstStyle>
          <a:p>
            <a:r>
              <a:rPr lang="da-DK"/>
              <a:t>Klik for at redigere titeltypografien i masteren</a:t>
            </a:r>
            <a:endParaRPr lang="en-DK"/>
          </a:p>
        </p:txBody>
      </p:sp>
      <p:sp>
        <p:nvSpPr>
          <p:cNvPr id="3" name="Pladsholder til indhold 2">
            <a:extLst>
              <a:ext uri="{FF2B5EF4-FFF2-40B4-BE49-F238E27FC236}">
                <a16:creationId xmlns:a16="http://schemas.microsoft.com/office/drawing/2014/main" id="{C0F15E61-5920-4FE2-AFFC-883DC8D4839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a-DK"/>
              <a:t>Klik for at redigere teksttypografierne i masteren</a:t>
            </a:r>
          </a:p>
          <a:p>
            <a:pPr lvl="1"/>
            <a:r>
              <a:rPr lang="da-DK"/>
              <a:t>Andet niveau</a:t>
            </a:r>
          </a:p>
          <a:p>
            <a:pPr lvl="2"/>
            <a:r>
              <a:rPr lang="da-DK"/>
              <a:t>Tredje niveau</a:t>
            </a:r>
          </a:p>
          <a:p>
            <a:pPr lvl="3"/>
            <a:r>
              <a:rPr lang="da-DK"/>
              <a:t>Fjerde niveau</a:t>
            </a:r>
          </a:p>
          <a:p>
            <a:pPr lvl="4"/>
            <a:r>
              <a:rPr lang="da-DK"/>
              <a:t>Femte niveau</a:t>
            </a:r>
            <a:endParaRPr lang="en-DK"/>
          </a:p>
        </p:txBody>
      </p:sp>
      <p:sp>
        <p:nvSpPr>
          <p:cNvPr id="4" name="Pladsholder til tekst 3">
            <a:extLst>
              <a:ext uri="{FF2B5EF4-FFF2-40B4-BE49-F238E27FC236}">
                <a16:creationId xmlns:a16="http://schemas.microsoft.com/office/drawing/2014/main" id="{C515806E-081D-4664-B402-1677CA4D6A6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a-DK"/>
              <a:t>Klik for at redigere teksttypografierne i masteren</a:t>
            </a:r>
          </a:p>
        </p:txBody>
      </p:sp>
      <p:sp>
        <p:nvSpPr>
          <p:cNvPr id="5" name="Pladsholder til dato 4">
            <a:extLst>
              <a:ext uri="{FF2B5EF4-FFF2-40B4-BE49-F238E27FC236}">
                <a16:creationId xmlns:a16="http://schemas.microsoft.com/office/drawing/2014/main" id="{5F410089-2768-48D9-B3BC-AAF56F2AC0A1}"/>
              </a:ext>
            </a:extLst>
          </p:cNvPr>
          <p:cNvSpPr>
            <a:spLocks noGrp="1"/>
          </p:cNvSpPr>
          <p:nvPr>
            <p:ph type="dt" sz="half" idx="10"/>
          </p:nvPr>
        </p:nvSpPr>
        <p:spPr/>
        <p:txBody>
          <a:bodyPr/>
          <a:lstStyle/>
          <a:p>
            <a:fld id="{2B1A1447-DA64-47A2-95A9-D9EEF579B51D}" type="datetimeFigureOut">
              <a:rPr lang="en-DK" smtClean="0"/>
              <a:t>06/11/2020</a:t>
            </a:fld>
            <a:endParaRPr lang="en-DK"/>
          </a:p>
        </p:txBody>
      </p:sp>
      <p:sp>
        <p:nvSpPr>
          <p:cNvPr id="6" name="Pladsholder til sidefod 5">
            <a:extLst>
              <a:ext uri="{FF2B5EF4-FFF2-40B4-BE49-F238E27FC236}">
                <a16:creationId xmlns:a16="http://schemas.microsoft.com/office/drawing/2014/main" id="{67E1F386-9CD3-419F-B04D-406E28E1621A}"/>
              </a:ext>
            </a:extLst>
          </p:cNvPr>
          <p:cNvSpPr>
            <a:spLocks noGrp="1"/>
          </p:cNvSpPr>
          <p:nvPr>
            <p:ph type="ftr" sz="quarter" idx="11"/>
          </p:nvPr>
        </p:nvSpPr>
        <p:spPr/>
        <p:txBody>
          <a:bodyPr/>
          <a:lstStyle/>
          <a:p>
            <a:endParaRPr lang="en-DK"/>
          </a:p>
        </p:txBody>
      </p:sp>
      <p:sp>
        <p:nvSpPr>
          <p:cNvPr id="7" name="Pladsholder til slidenummer 6">
            <a:extLst>
              <a:ext uri="{FF2B5EF4-FFF2-40B4-BE49-F238E27FC236}">
                <a16:creationId xmlns:a16="http://schemas.microsoft.com/office/drawing/2014/main" id="{9231C0EF-83F2-4B16-98D2-4BE01A975F6F}"/>
              </a:ext>
            </a:extLst>
          </p:cNvPr>
          <p:cNvSpPr>
            <a:spLocks noGrp="1"/>
          </p:cNvSpPr>
          <p:nvPr>
            <p:ph type="sldNum" sz="quarter" idx="12"/>
          </p:nvPr>
        </p:nvSpPr>
        <p:spPr/>
        <p:txBody>
          <a:bodyPr/>
          <a:lstStyle/>
          <a:p>
            <a:fld id="{5E59CD51-9AF0-417C-8985-8BB03CD2FE3F}" type="slidenum">
              <a:rPr lang="en-DK" smtClean="0"/>
              <a:t>‹nr.›</a:t>
            </a:fld>
            <a:endParaRPr lang="en-DK"/>
          </a:p>
        </p:txBody>
      </p:sp>
    </p:spTree>
    <p:extLst>
      <p:ext uri="{BB962C8B-B14F-4D97-AF65-F5344CB8AC3E}">
        <p14:creationId xmlns:p14="http://schemas.microsoft.com/office/powerpoint/2010/main" val="25488291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lede med billed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0B9BD9D-031B-4D58-901C-04AAE7C0C1D4}"/>
              </a:ext>
            </a:extLst>
          </p:cNvPr>
          <p:cNvSpPr>
            <a:spLocks noGrp="1"/>
          </p:cNvSpPr>
          <p:nvPr>
            <p:ph type="title"/>
          </p:nvPr>
        </p:nvSpPr>
        <p:spPr>
          <a:xfrm>
            <a:off x="839788" y="457200"/>
            <a:ext cx="3932237" cy="1600200"/>
          </a:xfrm>
        </p:spPr>
        <p:txBody>
          <a:bodyPr anchor="b"/>
          <a:lstStyle>
            <a:lvl1pPr>
              <a:defRPr sz="3200"/>
            </a:lvl1pPr>
          </a:lstStyle>
          <a:p>
            <a:r>
              <a:rPr lang="da-DK"/>
              <a:t>Klik for at redigere titeltypografien i masteren</a:t>
            </a:r>
            <a:endParaRPr lang="en-DK"/>
          </a:p>
        </p:txBody>
      </p:sp>
      <p:sp>
        <p:nvSpPr>
          <p:cNvPr id="3" name="Pladsholder til billede 2">
            <a:extLst>
              <a:ext uri="{FF2B5EF4-FFF2-40B4-BE49-F238E27FC236}">
                <a16:creationId xmlns:a16="http://schemas.microsoft.com/office/drawing/2014/main" id="{9C3820BA-EA87-41C0-B558-81B145E967A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DK"/>
          </a:p>
        </p:txBody>
      </p:sp>
      <p:sp>
        <p:nvSpPr>
          <p:cNvPr id="4" name="Pladsholder til tekst 3">
            <a:extLst>
              <a:ext uri="{FF2B5EF4-FFF2-40B4-BE49-F238E27FC236}">
                <a16:creationId xmlns:a16="http://schemas.microsoft.com/office/drawing/2014/main" id="{4026968C-F929-417C-A609-0F895F710EC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a-DK"/>
              <a:t>Klik for at redigere teksttypografierne i masteren</a:t>
            </a:r>
          </a:p>
        </p:txBody>
      </p:sp>
      <p:sp>
        <p:nvSpPr>
          <p:cNvPr id="5" name="Pladsholder til dato 4">
            <a:extLst>
              <a:ext uri="{FF2B5EF4-FFF2-40B4-BE49-F238E27FC236}">
                <a16:creationId xmlns:a16="http://schemas.microsoft.com/office/drawing/2014/main" id="{7F990E9F-A74A-4D86-85D9-A0D2E351D85A}"/>
              </a:ext>
            </a:extLst>
          </p:cNvPr>
          <p:cNvSpPr>
            <a:spLocks noGrp="1"/>
          </p:cNvSpPr>
          <p:nvPr>
            <p:ph type="dt" sz="half" idx="10"/>
          </p:nvPr>
        </p:nvSpPr>
        <p:spPr/>
        <p:txBody>
          <a:bodyPr/>
          <a:lstStyle/>
          <a:p>
            <a:fld id="{2B1A1447-DA64-47A2-95A9-D9EEF579B51D}" type="datetimeFigureOut">
              <a:rPr lang="en-DK" smtClean="0"/>
              <a:t>06/11/2020</a:t>
            </a:fld>
            <a:endParaRPr lang="en-DK"/>
          </a:p>
        </p:txBody>
      </p:sp>
      <p:sp>
        <p:nvSpPr>
          <p:cNvPr id="6" name="Pladsholder til sidefod 5">
            <a:extLst>
              <a:ext uri="{FF2B5EF4-FFF2-40B4-BE49-F238E27FC236}">
                <a16:creationId xmlns:a16="http://schemas.microsoft.com/office/drawing/2014/main" id="{4FBF6FAB-0811-4A39-B5E6-5599BAA0F472}"/>
              </a:ext>
            </a:extLst>
          </p:cNvPr>
          <p:cNvSpPr>
            <a:spLocks noGrp="1"/>
          </p:cNvSpPr>
          <p:nvPr>
            <p:ph type="ftr" sz="quarter" idx="11"/>
          </p:nvPr>
        </p:nvSpPr>
        <p:spPr/>
        <p:txBody>
          <a:bodyPr/>
          <a:lstStyle/>
          <a:p>
            <a:endParaRPr lang="en-DK"/>
          </a:p>
        </p:txBody>
      </p:sp>
      <p:sp>
        <p:nvSpPr>
          <p:cNvPr id="7" name="Pladsholder til slidenummer 6">
            <a:extLst>
              <a:ext uri="{FF2B5EF4-FFF2-40B4-BE49-F238E27FC236}">
                <a16:creationId xmlns:a16="http://schemas.microsoft.com/office/drawing/2014/main" id="{4CD8F0B6-7E82-4D2A-B7C4-8B4A0DADB9D5}"/>
              </a:ext>
            </a:extLst>
          </p:cNvPr>
          <p:cNvSpPr>
            <a:spLocks noGrp="1"/>
          </p:cNvSpPr>
          <p:nvPr>
            <p:ph type="sldNum" sz="quarter" idx="12"/>
          </p:nvPr>
        </p:nvSpPr>
        <p:spPr/>
        <p:txBody>
          <a:bodyPr/>
          <a:lstStyle/>
          <a:p>
            <a:fld id="{5E59CD51-9AF0-417C-8985-8BB03CD2FE3F}" type="slidenum">
              <a:rPr lang="en-DK" smtClean="0"/>
              <a:t>‹nr.›</a:t>
            </a:fld>
            <a:endParaRPr lang="en-DK"/>
          </a:p>
        </p:txBody>
      </p:sp>
    </p:spTree>
    <p:extLst>
      <p:ext uri="{BB962C8B-B14F-4D97-AF65-F5344CB8AC3E}">
        <p14:creationId xmlns:p14="http://schemas.microsoft.com/office/powerpoint/2010/main" val="10721756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dsholder til titel 1">
            <a:extLst>
              <a:ext uri="{FF2B5EF4-FFF2-40B4-BE49-F238E27FC236}">
                <a16:creationId xmlns:a16="http://schemas.microsoft.com/office/drawing/2014/main" id="{780BE584-0373-4DA5-93C0-CF17E1223E5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a-DK"/>
              <a:t>Klik for at redigere titeltypografien i masteren</a:t>
            </a:r>
            <a:endParaRPr lang="en-DK"/>
          </a:p>
        </p:txBody>
      </p:sp>
      <p:sp>
        <p:nvSpPr>
          <p:cNvPr id="3" name="Pladsholder til tekst 2">
            <a:extLst>
              <a:ext uri="{FF2B5EF4-FFF2-40B4-BE49-F238E27FC236}">
                <a16:creationId xmlns:a16="http://schemas.microsoft.com/office/drawing/2014/main" id="{29A1F1BC-BF70-41CF-B7B9-0A76F90A7B0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a-DK"/>
              <a:t>Klik for at redigere teksttypografierne i masteren</a:t>
            </a:r>
          </a:p>
          <a:p>
            <a:pPr lvl="1"/>
            <a:r>
              <a:rPr lang="da-DK"/>
              <a:t>Andet niveau</a:t>
            </a:r>
          </a:p>
          <a:p>
            <a:pPr lvl="2"/>
            <a:r>
              <a:rPr lang="da-DK"/>
              <a:t>Tredje niveau</a:t>
            </a:r>
          </a:p>
          <a:p>
            <a:pPr lvl="3"/>
            <a:r>
              <a:rPr lang="da-DK"/>
              <a:t>Fjerde niveau</a:t>
            </a:r>
          </a:p>
          <a:p>
            <a:pPr lvl="4"/>
            <a:r>
              <a:rPr lang="da-DK"/>
              <a:t>Femte niveau</a:t>
            </a:r>
            <a:endParaRPr lang="en-DK"/>
          </a:p>
        </p:txBody>
      </p:sp>
      <p:sp>
        <p:nvSpPr>
          <p:cNvPr id="4" name="Pladsholder til dato 3">
            <a:extLst>
              <a:ext uri="{FF2B5EF4-FFF2-40B4-BE49-F238E27FC236}">
                <a16:creationId xmlns:a16="http://schemas.microsoft.com/office/drawing/2014/main" id="{887D5E17-56AE-4599-B4BE-835406B1486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B1A1447-DA64-47A2-95A9-D9EEF579B51D}" type="datetimeFigureOut">
              <a:rPr lang="en-DK" smtClean="0"/>
              <a:t>06/11/2020</a:t>
            </a:fld>
            <a:endParaRPr lang="en-DK"/>
          </a:p>
        </p:txBody>
      </p:sp>
      <p:sp>
        <p:nvSpPr>
          <p:cNvPr id="5" name="Pladsholder til sidefod 4">
            <a:extLst>
              <a:ext uri="{FF2B5EF4-FFF2-40B4-BE49-F238E27FC236}">
                <a16:creationId xmlns:a16="http://schemas.microsoft.com/office/drawing/2014/main" id="{F4691135-1051-48DB-BE22-7F0A21FBBB5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DK"/>
          </a:p>
        </p:txBody>
      </p:sp>
      <p:sp>
        <p:nvSpPr>
          <p:cNvPr id="6" name="Pladsholder til slidenummer 5">
            <a:extLst>
              <a:ext uri="{FF2B5EF4-FFF2-40B4-BE49-F238E27FC236}">
                <a16:creationId xmlns:a16="http://schemas.microsoft.com/office/drawing/2014/main" id="{2D2956CA-E909-4C4C-9EC0-320B8C6B41A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E59CD51-9AF0-417C-8985-8BB03CD2FE3F}" type="slidenum">
              <a:rPr lang="en-DK" smtClean="0"/>
              <a:t>‹nr.›</a:t>
            </a:fld>
            <a:endParaRPr lang="en-DK"/>
          </a:p>
        </p:txBody>
      </p:sp>
    </p:spTree>
    <p:extLst>
      <p:ext uri="{BB962C8B-B14F-4D97-AF65-F5344CB8AC3E}">
        <p14:creationId xmlns:p14="http://schemas.microsoft.com/office/powerpoint/2010/main" val="17853908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www.dayofdefeat.com/stats/" TargetMode="Externa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da-DK" dirty="0"/>
              <a:t>Play tests</a:t>
            </a:r>
          </a:p>
        </p:txBody>
      </p:sp>
      <p:sp>
        <p:nvSpPr>
          <p:cNvPr id="3" name="Subtitle 2"/>
          <p:cNvSpPr>
            <a:spLocks noGrp="1"/>
          </p:cNvSpPr>
          <p:nvPr>
            <p:ph type="subTitle" idx="1"/>
          </p:nvPr>
        </p:nvSpPr>
        <p:spPr/>
        <p:txBody>
          <a:bodyPr/>
          <a:lstStyle/>
          <a:p>
            <a:endParaRPr lang="da-DK"/>
          </a:p>
        </p:txBody>
      </p:sp>
    </p:spTree>
    <p:extLst>
      <p:ext uri="{BB962C8B-B14F-4D97-AF65-F5344CB8AC3E}">
        <p14:creationId xmlns:p14="http://schemas.microsoft.com/office/powerpoint/2010/main" val="10262931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txBox="1">
            <a:spLocks noGrp="1"/>
          </p:cNvSpPr>
          <p:nvPr>
            <p:ph type="title" idx="4294967295"/>
          </p:nvPr>
        </p:nvSpPr>
        <p:spPr/>
        <p:txBody>
          <a:bodyPr/>
          <a:lstStyle/>
          <a:p>
            <a:pPr lvl="0"/>
            <a:r>
              <a:rPr lang="da-DK" dirty="0"/>
              <a:t>planlægning</a:t>
            </a:r>
          </a:p>
        </p:txBody>
      </p:sp>
      <p:sp>
        <p:nvSpPr>
          <p:cNvPr id="3" name="Pladsholder til tekst 2"/>
          <p:cNvSpPr txBox="1">
            <a:spLocks noGrp="1"/>
          </p:cNvSpPr>
          <p:nvPr>
            <p:ph type="body" idx="4294967295"/>
          </p:nvPr>
        </p:nvSpPr>
        <p:spPr/>
        <p:txBody>
          <a:bodyPr/>
          <a:lstStyle/>
          <a:p>
            <a:pPr lvl="0">
              <a:buSzPct val="45000"/>
              <a:buFont typeface="StarSymbol"/>
              <a:buChar char="●"/>
            </a:pPr>
            <a:r>
              <a:rPr lang="da-DK"/>
              <a:t>Planen skal indeholde (fort.)</a:t>
            </a:r>
          </a:p>
          <a:p>
            <a:pPr lvl="1" hangingPunct="0">
              <a:spcBef>
                <a:spcPts val="0"/>
              </a:spcBef>
              <a:spcAft>
                <a:spcPts val="1286"/>
              </a:spcAft>
              <a:buSzPct val="75000"/>
              <a:buFont typeface="StarSymbol"/>
              <a:buChar char="–"/>
            </a:pPr>
            <a:r>
              <a:rPr lang="da-DK" sz="2903">
                <a:latin typeface="Arial" pitchFamily="18"/>
                <a:ea typeface="Microsoft YaHei" pitchFamily="2"/>
                <a:cs typeface="Mangal" pitchFamily="2"/>
              </a:rPr>
              <a:t>Deltagerer</a:t>
            </a:r>
          </a:p>
          <a:p>
            <a:pPr lvl="1" hangingPunct="0">
              <a:spcBef>
                <a:spcPts val="0"/>
              </a:spcBef>
              <a:spcAft>
                <a:spcPts val="1286"/>
              </a:spcAft>
              <a:buSzPct val="75000"/>
              <a:buFont typeface="StarSymbol"/>
              <a:buChar char="–"/>
            </a:pPr>
            <a:r>
              <a:rPr lang="da-DK" sz="2903">
                <a:latin typeface="Arial" pitchFamily="18"/>
                <a:ea typeface="Microsoft YaHei" pitchFamily="2"/>
                <a:cs typeface="Mangal" pitchFamily="2"/>
              </a:rPr>
              <a:t>Senarier</a:t>
            </a:r>
          </a:p>
          <a:p>
            <a:pPr lvl="1" hangingPunct="0">
              <a:spcBef>
                <a:spcPts val="0"/>
              </a:spcBef>
              <a:spcAft>
                <a:spcPts val="1286"/>
              </a:spcAft>
              <a:buSzPct val="75000"/>
              <a:buFont typeface="StarSymbol"/>
              <a:buChar char="–"/>
            </a:pPr>
            <a:r>
              <a:rPr lang="da-DK" sz="2903">
                <a:latin typeface="Arial" pitchFamily="18"/>
                <a:ea typeface="Microsoft YaHei" pitchFamily="2"/>
                <a:cs typeface="Mangal" pitchFamily="2"/>
              </a:rPr>
              <a:t>Kvalitative måleenheder (metrikker/Metrics)</a:t>
            </a:r>
          </a:p>
          <a:p>
            <a:pPr lvl="1" hangingPunct="0">
              <a:spcBef>
                <a:spcPts val="0"/>
              </a:spcBef>
              <a:spcAft>
                <a:spcPts val="1286"/>
              </a:spcAft>
              <a:buSzPct val="75000"/>
              <a:buFont typeface="StarSymbol"/>
              <a:buChar char="–"/>
            </a:pPr>
            <a:r>
              <a:rPr lang="da-DK" sz="2903">
                <a:latin typeface="Arial" pitchFamily="18"/>
                <a:ea typeface="Microsoft YaHei" pitchFamily="2"/>
                <a:cs typeface="Mangal" pitchFamily="2"/>
              </a:rPr>
              <a:t>Kvantitative måleenheder</a:t>
            </a:r>
          </a:p>
          <a:p>
            <a:pPr lvl="1" hangingPunct="0">
              <a:spcBef>
                <a:spcPts val="0"/>
              </a:spcBef>
              <a:spcAft>
                <a:spcPts val="1286"/>
              </a:spcAft>
              <a:buSzPct val="75000"/>
              <a:buFont typeface="StarSymbol"/>
              <a:buChar char="–"/>
            </a:pPr>
            <a:r>
              <a:rPr lang="da-DK" sz="2903">
                <a:latin typeface="Arial" pitchFamily="18"/>
                <a:ea typeface="Microsoft YaHei" pitchFamily="2"/>
                <a:cs typeface="Mangal" pitchFamily="2"/>
              </a:rPr>
              <a:t>Rollefordeling  </a:t>
            </a:r>
          </a:p>
        </p:txBody>
      </p:sp>
    </p:spTree>
    <p:extLst>
      <p:ext uri="{BB962C8B-B14F-4D97-AF65-F5344CB8AC3E}">
        <p14:creationId xmlns:p14="http://schemas.microsoft.com/office/powerpoint/2010/main" val="7842147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txBox="1">
            <a:spLocks noGrp="1"/>
          </p:cNvSpPr>
          <p:nvPr>
            <p:ph type="title" idx="4294967295"/>
          </p:nvPr>
        </p:nvSpPr>
        <p:spPr/>
        <p:txBody>
          <a:bodyPr/>
          <a:lstStyle/>
          <a:p>
            <a:pPr lvl="0"/>
            <a:r>
              <a:rPr lang="da-DK" dirty="0"/>
              <a:t>Planlægning</a:t>
            </a:r>
          </a:p>
        </p:txBody>
      </p:sp>
      <p:sp>
        <p:nvSpPr>
          <p:cNvPr id="3" name="Pladsholder til tekst 2"/>
          <p:cNvSpPr txBox="1">
            <a:spLocks noGrp="1"/>
          </p:cNvSpPr>
          <p:nvPr>
            <p:ph type="body" idx="4294967295"/>
          </p:nvPr>
        </p:nvSpPr>
        <p:spPr/>
        <p:txBody>
          <a:bodyPr/>
          <a:lstStyle/>
          <a:p>
            <a:pPr lvl="0">
              <a:buSzPct val="45000"/>
              <a:buFont typeface="StarSymbol"/>
              <a:buChar char="●"/>
            </a:pPr>
            <a:r>
              <a:rPr lang="da-DK"/>
              <a:t>Vigtige måleenheder</a:t>
            </a:r>
          </a:p>
          <a:p>
            <a:pPr lvl="1" hangingPunct="0">
              <a:spcBef>
                <a:spcPts val="0"/>
              </a:spcBef>
              <a:spcAft>
                <a:spcPts val="1286"/>
              </a:spcAft>
              <a:buSzPct val="75000"/>
              <a:buFont typeface="StarSymbol"/>
              <a:buChar char="–"/>
            </a:pPr>
            <a:r>
              <a:rPr lang="da-DK" sz="2903">
                <a:latin typeface="Arial" pitchFamily="18"/>
                <a:ea typeface="Microsoft YaHei" pitchFamily="2"/>
                <a:cs typeface="Mangal" pitchFamily="2"/>
              </a:rPr>
              <a:t>Succesfuld task-completion</a:t>
            </a:r>
          </a:p>
          <a:p>
            <a:pPr lvl="1" hangingPunct="0">
              <a:spcBef>
                <a:spcPts val="0"/>
              </a:spcBef>
              <a:spcAft>
                <a:spcPts val="1286"/>
              </a:spcAft>
              <a:buSzPct val="75000"/>
              <a:buFont typeface="StarSymbol"/>
              <a:buChar char="–"/>
            </a:pPr>
            <a:r>
              <a:rPr lang="da-DK" sz="2903">
                <a:latin typeface="Arial" pitchFamily="18"/>
                <a:ea typeface="Microsoft YaHei" pitchFamily="2"/>
                <a:cs typeface="Mangal" pitchFamily="2"/>
              </a:rPr>
              <a:t>Kritiske fejl</a:t>
            </a:r>
          </a:p>
          <a:p>
            <a:pPr lvl="1" hangingPunct="0">
              <a:spcBef>
                <a:spcPts val="0"/>
              </a:spcBef>
              <a:spcAft>
                <a:spcPts val="1286"/>
              </a:spcAft>
              <a:buSzPct val="75000"/>
              <a:buFont typeface="StarSymbol"/>
              <a:buChar char="–"/>
            </a:pPr>
            <a:r>
              <a:rPr lang="da-DK" sz="2903">
                <a:latin typeface="Arial" pitchFamily="18"/>
                <a:ea typeface="Microsoft YaHei" pitchFamily="2"/>
                <a:cs typeface="Mangal" pitchFamily="2"/>
              </a:rPr>
              <a:t>Ikke kritiske fejl</a:t>
            </a:r>
          </a:p>
          <a:p>
            <a:pPr lvl="1" hangingPunct="0">
              <a:spcBef>
                <a:spcPts val="0"/>
              </a:spcBef>
              <a:spcAft>
                <a:spcPts val="1286"/>
              </a:spcAft>
              <a:buSzPct val="75000"/>
              <a:buFont typeface="StarSymbol"/>
              <a:buChar char="–"/>
            </a:pPr>
            <a:r>
              <a:rPr lang="da-DK" sz="2903">
                <a:latin typeface="Arial" pitchFamily="18"/>
                <a:ea typeface="Microsoft YaHei" pitchFamily="2"/>
                <a:cs typeface="Mangal" pitchFamily="2"/>
              </a:rPr>
              <a:t>Fejlfri raten</a:t>
            </a:r>
          </a:p>
          <a:p>
            <a:pPr lvl="1" hangingPunct="0">
              <a:spcBef>
                <a:spcPts val="0"/>
              </a:spcBef>
              <a:spcAft>
                <a:spcPts val="1286"/>
              </a:spcAft>
              <a:buSzPct val="75000"/>
              <a:buFont typeface="StarSymbol"/>
              <a:buChar char="–"/>
            </a:pPr>
            <a:r>
              <a:rPr lang="da-DK" sz="2903">
                <a:latin typeface="Arial" pitchFamily="18"/>
                <a:ea typeface="Microsoft YaHei" pitchFamily="2"/>
                <a:cs typeface="Mangal" pitchFamily="2"/>
              </a:rPr>
              <a:t>Time on task</a:t>
            </a:r>
          </a:p>
          <a:p>
            <a:pPr lvl="1" hangingPunct="0">
              <a:spcBef>
                <a:spcPts val="0"/>
              </a:spcBef>
              <a:spcAft>
                <a:spcPts val="1286"/>
              </a:spcAft>
              <a:buSzPct val="75000"/>
              <a:buFont typeface="StarSymbol"/>
              <a:buChar char="–"/>
            </a:pPr>
            <a:r>
              <a:rPr lang="da-DK" sz="2903">
                <a:latin typeface="Arial" pitchFamily="18"/>
                <a:ea typeface="Microsoft YaHei" pitchFamily="2"/>
                <a:cs typeface="Mangal" pitchFamily="2"/>
              </a:rPr>
              <a:t>Subjektiv oplevelse</a:t>
            </a:r>
          </a:p>
          <a:p>
            <a:pPr lvl="1" hangingPunct="0">
              <a:spcBef>
                <a:spcPts val="0"/>
              </a:spcBef>
              <a:spcAft>
                <a:spcPts val="1286"/>
              </a:spcAft>
              <a:buSzPct val="75000"/>
              <a:buFont typeface="StarSymbol"/>
              <a:buChar char="–"/>
            </a:pPr>
            <a:r>
              <a:rPr lang="da-DK" sz="2903">
                <a:latin typeface="Arial" pitchFamily="18"/>
                <a:ea typeface="Microsoft YaHei" pitchFamily="2"/>
                <a:cs typeface="Mangal" pitchFamily="2"/>
              </a:rPr>
              <a:t>Likes, dislikes og forslag</a:t>
            </a:r>
          </a:p>
        </p:txBody>
      </p:sp>
    </p:spTree>
    <p:extLst>
      <p:ext uri="{BB962C8B-B14F-4D97-AF65-F5344CB8AC3E}">
        <p14:creationId xmlns:p14="http://schemas.microsoft.com/office/powerpoint/2010/main" val="14125877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txBox="1">
            <a:spLocks noGrp="1"/>
          </p:cNvSpPr>
          <p:nvPr>
            <p:ph type="title" idx="4294967295"/>
          </p:nvPr>
        </p:nvSpPr>
        <p:spPr/>
        <p:txBody>
          <a:bodyPr/>
          <a:lstStyle/>
          <a:p>
            <a:pPr lvl="0"/>
            <a:r>
              <a:rPr lang="da-DK" dirty="0" err="1"/>
              <a:t>play</a:t>
            </a:r>
            <a:r>
              <a:rPr lang="da-DK" dirty="0"/>
              <a:t> </a:t>
            </a:r>
            <a:r>
              <a:rPr lang="da-DK" dirty="0" err="1"/>
              <a:t>testing</a:t>
            </a:r>
            <a:endParaRPr lang="da-DK" dirty="0"/>
          </a:p>
        </p:txBody>
      </p:sp>
      <p:sp>
        <p:nvSpPr>
          <p:cNvPr id="3" name="Pladsholder til tekst 2"/>
          <p:cNvSpPr txBox="1">
            <a:spLocks noGrp="1"/>
          </p:cNvSpPr>
          <p:nvPr>
            <p:ph type="body" idx="4294967295"/>
          </p:nvPr>
        </p:nvSpPr>
        <p:spPr/>
        <p:txBody>
          <a:bodyPr/>
          <a:lstStyle/>
          <a:p>
            <a:pPr lvl="0">
              <a:buSzPct val="45000"/>
              <a:buFont typeface="StarSymbol"/>
              <a:buChar char="●"/>
            </a:pPr>
            <a:r>
              <a:rPr lang="da-DK"/>
              <a:t>Før testen skal udførers skal der findes en moderator teknik</a:t>
            </a:r>
          </a:p>
          <a:p>
            <a:pPr lvl="1" hangingPunct="0">
              <a:spcBef>
                <a:spcPts val="0"/>
              </a:spcBef>
              <a:spcAft>
                <a:spcPts val="1286"/>
              </a:spcAft>
              <a:buSzPct val="75000"/>
              <a:buFont typeface="StarSymbol"/>
              <a:buChar char="–"/>
            </a:pPr>
            <a:r>
              <a:rPr lang="da-DK" sz="2903">
                <a:latin typeface="Arial" pitchFamily="18"/>
                <a:ea typeface="Microsoft YaHei" pitchFamily="2"/>
                <a:cs typeface="Mangal" pitchFamily="2"/>
              </a:rPr>
              <a:t>Samtidig tænke højt test</a:t>
            </a:r>
          </a:p>
          <a:p>
            <a:pPr lvl="2" hangingPunct="0">
              <a:spcBef>
                <a:spcPts val="0"/>
              </a:spcBef>
              <a:spcAft>
                <a:spcPts val="1286"/>
              </a:spcAft>
              <a:buSzPct val="45000"/>
              <a:buFont typeface="StarSymbol"/>
              <a:buChar char="●"/>
            </a:pPr>
            <a:r>
              <a:rPr lang="da-DK" sz="2903">
                <a:latin typeface="Arial" pitchFamily="18"/>
                <a:ea typeface="Microsoft YaHei" pitchFamily="2"/>
                <a:cs typeface="Mangal" pitchFamily="2"/>
              </a:rPr>
              <a:t>Indsigt i den umiddelbare tankegang og oplevelse</a:t>
            </a:r>
          </a:p>
          <a:p>
            <a:pPr lvl="2" hangingPunct="0">
              <a:spcBef>
                <a:spcPts val="0"/>
              </a:spcBef>
              <a:spcAft>
                <a:spcPts val="1286"/>
              </a:spcAft>
              <a:buSzPct val="45000"/>
              <a:buFont typeface="StarSymbol"/>
              <a:buChar char="●"/>
            </a:pPr>
            <a:r>
              <a:rPr lang="da-DK" sz="2903">
                <a:latin typeface="Arial" pitchFamily="18"/>
                <a:ea typeface="Microsoft YaHei" pitchFamily="2"/>
                <a:cs typeface="Mangal" pitchFamily="2"/>
              </a:rPr>
              <a:t>Kan virke forstyrrende og er svært</a:t>
            </a:r>
          </a:p>
          <a:p>
            <a:pPr lvl="1" hangingPunct="0">
              <a:spcBef>
                <a:spcPts val="0"/>
              </a:spcBef>
              <a:spcAft>
                <a:spcPts val="1286"/>
              </a:spcAft>
              <a:buSzPct val="75000"/>
              <a:buFont typeface="StarSymbol"/>
              <a:buChar char="–"/>
            </a:pPr>
            <a:r>
              <a:rPr lang="da-DK" sz="2903">
                <a:latin typeface="Arial" pitchFamily="18"/>
                <a:ea typeface="Microsoft YaHei" pitchFamily="2"/>
                <a:cs typeface="Mangal" pitchFamily="2"/>
              </a:rPr>
              <a:t>Retroaktiv tænke højt test</a:t>
            </a:r>
          </a:p>
          <a:p>
            <a:pPr lvl="2" hangingPunct="0">
              <a:spcBef>
                <a:spcPts val="0"/>
              </a:spcBef>
              <a:spcAft>
                <a:spcPts val="1286"/>
              </a:spcAft>
              <a:buSzPct val="45000"/>
              <a:buFont typeface="StarSymbol"/>
              <a:buChar char="●"/>
            </a:pPr>
            <a:r>
              <a:rPr lang="da-DK" sz="2903">
                <a:latin typeface="Arial" pitchFamily="18"/>
                <a:ea typeface="Microsoft YaHei" pitchFamily="2"/>
                <a:cs typeface="Mangal" pitchFamily="2"/>
              </a:rPr>
              <a:t>Er ikke forstyrrende</a:t>
            </a:r>
          </a:p>
          <a:p>
            <a:pPr lvl="2" hangingPunct="0">
              <a:spcBef>
                <a:spcPts val="0"/>
              </a:spcBef>
              <a:spcAft>
                <a:spcPts val="1286"/>
              </a:spcAft>
              <a:buSzPct val="45000"/>
              <a:buFont typeface="StarSymbol"/>
              <a:buChar char="●"/>
            </a:pPr>
            <a:r>
              <a:rPr lang="da-DK" sz="2903">
                <a:latin typeface="Arial" pitchFamily="18"/>
                <a:ea typeface="Microsoft YaHei" pitchFamily="2"/>
                <a:cs typeface="Mangal" pitchFamily="2"/>
              </a:rPr>
              <a:t>Forlænger sessionen og giver potentielt dårligere data</a:t>
            </a:r>
          </a:p>
          <a:p>
            <a:pPr lvl="1" hangingPunct="0">
              <a:spcBef>
                <a:spcPts val="0"/>
              </a:spcBef>
              <a:spcAft>
                <a:spcPts val="1286"/>
              </a:spcAft>
              <a:buSzPct val="75000"/>
              <a:buFont typeface="StarSymbol"/>
              <a:buChar char="–"/>
            </a:pPr>
            <a:endParaRPr lang="da-DK" sz="2903">
              <a:latin typeface="Arial" pitchFamily="18"/>
              <a:ea typeface="Microsoft YaHei" pitchFamily="2"/>
              <a:cs typeface="Mangal" pitchFamily="2"/>
            </a:endParaRPr>
          </a:p>
        </p:txBody>
      </p:sp>
    </p:spTree>
    <p:extLst>
      <p:ext uri="{BB962C8B-B14F-4D97-AF65-F5344CB8AC3E}">
        <p14:creationId xmlns:p14="http://schemas.microsoft.com/office/powerpoint/2010/main" val="26893755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txBox="1">
            <a:spLocks noGrp="1"/>
          </p:cNvSpPr>
          <p:nvPr>
            <p:ph type="title" idx="4294967295"/>
          </p:nvPr>
        </p:nvSpPr>
        <p:spPr/>
        <p:txBody>
          <a:bodyPr/>
          <a:lstStyle/>
          <a:p>
            <a:pPr lvl="0"/>
            <a:r>
              <a:rPr lang="da-DK" dirty="0" err="1"/>
              <a:t>play</a:t>
            </a:r>
            <a:r>
              <a:rPr lang="da-DK" dirty="0"/>
              <a:t> </a:t>
            </a:r>
            <a:r>
              <a:rPr lang="da-DK" dirty="0" err="1"/>
              <a:t>testing</a:t>
            </a:r>
            <a:endParaRPr lang="da-DK" dirty="0"/>
          </a:p>
        </p:txBody>
      </p:sp>
      <p:sp>
        <p:nvSpPr>
          <p:cNvPr id="3" name="Pladsholder til tekst 2"/>
          <p:cNvSpPr txBox="1">
            <a:spLocks noGrp="1"/>
          </p:cNvSpPr>
          <p:nvPr>
            <p:ph type="body" idx="4294967295"/>
          </p:nvPr>
        </p:nvSpPr>
        <p:spPr/>
        <p:txBody>
          <a:bodyPr>
            <a:normAutofit lnSpcReduction="10000"/>
          </a:bodyPr>
          <a:lstStyle/>
          <a:p>
            <a:pPr lvl="0">
              <a:buSzPct val="45000"/>
              <a:buFont typeface="StarSymbol"/>
              <a:buChar char="●"/>
            </a:pPr>
            <a:r>
              <a:rPr lang="da-DK"/>
              <a:t>Moderator teknikker (fort.)</a:t>
            </a:r>
          </a:p>
          <a:p>
            <a:pPr lvl="1" hangingPunct="0">
              <a:spcBef>
                <a:spcPts val="0"/>
              </a:spcBef>
              <a:spcAft>
                <a:spcPts val="1286"/>
              </a:spcAft>
              <a:buSzPct val="75000"/>
              <a:buFont typeface="StarSymbol"/>
              <a:buChar char="–"/>
            </a:pPr>
            <a:r>
              <a:rPr lang="da-DK" sz="2903">
                <a:latin typeface="Arial" pitchFamily="18"/>
                <a:ea typeface="Microsoft YaHei" pitchFamily="2"/>
                <a:cs typeface="Mangal" pitchFamily="2"/>
              </a:rPr>
              <a:t>Samtidig udspørgning</a:t>
            </a:r>
          </a:p>
          <a:p>
            <a:pPr lvl="2" hangingPunct="0">
              <a:spcBef>
                <a:spcPts val="0"/>
              </a:spcBef>
              <a:spcAft>
                <a:spcPts val="1286"/>
              </a:spcAft>
              <a:buSzPct val="45000"/>
              <a:buFont typeface="StarSymbol"/>
              <a:buChar char="●"/>
            </a:pPr>
            <a:r>
              <a:rPr lang="da-DK" sz="2903">
                <a:latin typeface="Arial" pitchFamily="18"/>
                <a:ea typeface="Microsoft YaHei" pitchFamily="2"/>
                <a:cs typeface="Mangal" pitchFamily="2"/>
              </a:rPr>
              <a:t>Hjælper til at forstå meget specifikke ting om brugerens handlinger og oplevelse</a:t>
            </a:r>
          </a:p>
          <a:p>
            <a:pPr lvl="2" hangingPunct="0">
              <a:spcBef>
                <a:spcPts val="0"/>
              </a:spcBef>
              <a:spcAft>
                <a:spcPts val="1286"/>
              </a:spcAft>
              <a:buSzPct val="45000"/>
              <a:buFont typeface="StarSymbol"/>
              <a:buChar char="●"/>
            </a:pPr>
            <a:r>
              <a:rPr lang="da-DK" sz="2903">
                <a:latin typeface="Arial" pitchFamily="18"/>
                <a:ea typeface="Microsoft YaHei" pitchFamily="2"/>
                <a:cs typeface="Mangal" pitchFamily="2"/>
              </a:rPr>
              <a:t>Kan være meget forstyrrende for brugerens tankegang</a:t>
            </a:r>
          </a:p>
          <a:p>
            <a:pPr lvl="1" hangingPunct="0">
              <a:spcBef>
                <a:spcPts val="0"/>
              </a:spcBef>
              <a:spcAft>
                <a:spcPts val="1286"/>
              </a:spcAft>
              <a:buSzPct val="75000"/>
              <a:buFont typeface="StarSymbol"/>
              <a:buChar char="–"/>
            </a:pPr>
            <a:r>
              <a:rPr lang="da-DK" sz="2903">
                <a:latin typeface="Arial" pitchFamily="18"/>
                <a:ea typeface="Microsoft YaHei" pitchFamily="2"/>
                <a:cs typeface="Mangal" pitchFamily="2"/>
              </a:rPr>
              <a:t>Retroaktiv udspørgning</a:t>
            </a:r>
          </a:p>
          <a:p>
            <a:pPr lvl="2" hangingPunct="0">
              <a:spcBef>
                <a:spcPts val="0"/>
              </a:spcBef>
              <a:spcAft>
                <a:spcPts val="1286"/>
              </a:spcAft>
              <a:buSzPct val="45000"/>
              <a:buFont typeface="StarSymbol"/>
              <a:buChar char="●"/>
            </a:pPr>
            <a:r>
              <a:rPr lang="da-DK" sz="2903">
                <a:latin typeface="Arial" pitchFamily="18"/>
                <a:ea typeface="Microsoft YaHei" pitchFamily="2"/>
                <a:cs typeface="Mangal" pitchFamily="2"/>
              </a:rPr>
              <a:t>Forstyrrer ikke brugeren under testen</a:t>
            </a:r>
          </a:p>
          <a:p>
            <a:pPr lvl="2" hangingPunct="0">
              <a:spcBef>
                <a:spcPts val="0"/>
              </a:spcBef>
              <a:spcAft>
                <a:spcPts val="1286"/>
              </a:spcAft>
              <a:buSzPct val="45000"/>
              <a:buFont typeface="StarSymbol"/>
              <a:buChar char="●"/>
            </a:pPr>
            <a:r>
              <a:rPr lang="da-DK" sz="2903">
                <a:latin typeface="Arial" pitchFamily="18"/>
                <a:ea typeface="Microsoft YaHei" pitchFamily="2"/>
                <a:cs typeface="Mangal" pitchFamily="2"/>
              </a:rPr>
              <a:t>Kan være svært at huske specifikke valg og giver derfor ringere data</a:t>
            </a:r>
          </a:p>
        </p:txBody>
      </p:sp>
    </p:spTree>
    <p:extLst>
      <p:ext uri="{BB962C8B-B14F-4D97-AF65-F5344CB8AC3E}">
        <p14:creationId xmlns:p14="http://schemas.microsoft.com/office/powerpoint/2010/main" val="11719453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txBox="1">
            <a:spLocks noGrp="1"/>
          </p:cNvSpPr>
          <p:nvPr>
            <p:ph type="title" idx="4294967295"/>
          </p:nvPr>
        </p:nvSpPr>
        <p:spPr/>
        <p:txBody>
          <a:bodyPr/>
          <a:lstStyle/>
          <a:p>
            <a:pPr lvl="0"/>
            <a:r>
              <a:rPr lang="da-DK" dirty="0"/>
              <a:t>Pilot </a:t>
            </a:r>
            <a:r>
              <a:rPr lang="da-DK" dirty="0" err="1"/>
              <a:t>play</a:t>
            </a:r>
            <a:r>
              <a:rPr lang="da-DK" dirty="0"/>
              <a:t> tests</a:t>
            </a:r>
          </a:p>
        </p:txBody>
      </p:sp>
      <p:sp>
        <p:nvSpPr>
          <p:cNvPr id="3" name="Pladsholder til tekst 2"/>
          <p:cNvSpPr txBox="1">
            <a:spLocks noGrp="1"/>
          </p:cNvSpPr>
          <p:nvPr>
            <p:ph type="body" idx="4294967295"/>
          </p:nvPr>
        </p:nvSpPr>
        <p:spPr/>
        <p:txBody>
          <a:bodyPr/>
          <a:lstStyle/>
          <a:p>
            <a:pPr lvl="0">
              <a:buSzPct val="45000"/>
              <a:buFont typeface="StarSymbol"/>
              <a:buChar char="●"/>
            </a:pPr>
            <a:r>
              <a:rPr lang="da-DK"/>
              <a:t>Inden den virkelige test laver man en pilot test</a:t>
            </a:r>
          </a:p>
          <a:p>
            <a:pPr lvl="1" hangingPunct="0">
              <a:spcBef>
                <a:spcPts val="0"/>
              </a:spcBef>
              <a:spcAft>
                <a:spcPts val="1286"/>
              </a:spcAft>
              <a:buSzPct val="75000"/>
              <a:buFont typeface="StarSymbol"/>
              <a:buChar char="–"/>
            </a:pPr>
            <a:r>
              <a:rPr lang="da-DK" sz="2903">
                <a:latin typeface="Arial" pitchFamily="18"/>
                <a:ea typeface="Microsoft YaHei" pitchFamily="2"/>
                <a:cs typeface="Mangal" pitchFamily="2"/>
              </a:rPr>
              <a:t>1-2 dage inden</a:t>
            </a:r>
          </a:p>
          <a:p>
            <a:pPr lvl="1" hangingPunct="0">
              <a:spcBef>
                <a:spcPts val="0"/>
              </a:spcBef>
              <a:spcAft>
                <a:spcPts val="1286"/>
              </a:spcAft>
              <a:buSzPct val="75000"/>
              <a:buFont typeface="StarSymbol"/>
              <a:buChar char="–"/>
            </a:pPr>
            <a:r>
              <a:rPr lang="da-DK" sz="2903">
                <a:latin typeface="Arial" pitchFamily="18"/>
                <a:ea typeface="Microsoft YaHei" pitchFamily="2"/>
                <a:cs typeface="Mangal" pitchFamily="2"/>
              </a:rPr>
              <a:t>Test udstyr og materiale</a:t>
            </a:r>
          </a:p>
          <a:p>
            <a:pPr lvl="1" hangingPunct="0">
              <a:spcBef>
                <a:spcPts val="0"/>
              </a:spcBef>
              <a:spcAft>
                <a:spcPts val="1286"/>
              </a:spcAft>
              <a:buSzPct val="75000"/>
              <a:buFont typeface="StarSymbol"/>
              <a:buChar char="–"/>
            </a:pPr>
            <a:r>
              <a:rPr lang="da-DK" sz="2903">
                <a:latin typeface="Arial" pitchFamily="18"/>
                <a:ea typeface="Microsoft YaHei" pitchFamily="2"/>
                <a:cs typeface="Mangal" pitchFamily="2"/>
              </a:rPr>
              <a:t>Få øvelse i testen for facilitator og observatorer</a:t>
            </a:r>
          </a:p>
          <a:p>
            <a:pPr lvl="1" hangingPunct="0">
              <a:spcBef>
                <a:spcPts val="0"/>
              </a:spcBef>
              <a:spcAft>
                <a:spcPts val="1286"/>
              </a:spcAft>
              <a:buSzPct val="75000"/>
              <a:buFont typeface="StarSymbol"/>
              <a:buChar char="–"/>
            </a:pPr>
            <a:r>
              <a:rPr lang="da-DK" sz="2903">
                <a:latin typeface="Arial" pitchFamily="18"/>
                <a:ea typeface="Microsoft YaHei" pitchFamily="2"/>
                <a:cs typeface="Mangal" pitchFamily="2"/>
              </a:rPr>
              <a:t>Få afprøvet senarier, spørgsmål og metrikker</a:t>
            </a:r>
          </a:p>
          <a:p>
            <a:pPr lvl="1" hangingPunct="0">
              <a:spcBef>
                <a:spcPts val="0"/>
              </a:spcBef>
              <a:spcAft>
                <a:spcPts val="1286"/>
              </a:spcAft>
              <a:buSzPct val="75000"/>
              <a:buFont typeface="StarSymbol"/>
              <a:buChar char="–"/>
            </a:pPr>
            <a:r>
              <a:rPr lang="da-DK" sz="2903">
                <a:latin typeface="Arial" pitchFamily="18"/>
                <a:ea typeface="Microsoft YaHei" pitchFamily="2"/>
                <a:cs typeface="Mangal" pitchFamily="2"/>
              </a:rPr>
              <a:t>Lav de sidste justeringer  </a:t>
            </a:r>
          </a:p>
        </p:txBody>
      </p:sp>
    </p:spTree>
    <p:extLst>
      <p:ext uri="{BB962C8B-B14F-4D97-AF65-F5344CB8AC3E}">
        <p14:creationId xmlns:p14="http://schemas.microsoft.com/office/powerpoint/2010/main" val="18180619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txBox="1">
            <a:spLocks noGrp="1"/>
          </p:cNvSpPr>
          <p:nvPr>
            <p:ph type="title" idx="4294967295"/>
          </p:nvPr>
        </p:nvSpPr>
        <p:spPr/>
        <p:txBody>
          <a:bodyPr/>
          <a:lstStyle/>
          <a:p>
            <a:pPr lvl="0"/>
            <a:r>
              <a:rPr lang="da-DK"/>
              <a:t>Test deltagerer</a:t>
            </a:r>
          </a:p>
        </p:txBody>
      </p:sp>
      <p:sp>
        <p:nvSpPr>
          <p:cNvPr id="3" name="Pladsholder til tekst 2"/>
          <p:cNvSpPr txBox="1">
            <a:spLocks noGrp="1"/>
          </p:cNvSpPr>
          <p:nvPr>
            <p:ph type="body" idx="4294967295"/>
          </p:nvPr>
        </p:nvSpPr>
        <p:spPr>
          <a:xfrm>
            <a:off x="1980739" y="1604842"/>
            <a:ext cx="8229627" cy="4597670"/>
          </a:xfrm>
        </p:spPr>
        <p:txBody>
          <a:bodyPr/>
          <a:lstStyle/>
          <a:p>
            <a:pPr lvl="0">
              <a:buSzPct val="45000"/>
              <a:buFont typeface="StarSymbol"/>
              <a:buChar char="●"/>
            </a:pPr>
            <a:r>
              <a:rPr lang="da-DK"/>
              <a:t>Find brugere der naturligt ville anvende dit produkt</a:t>
            </a:r>
          </a:p>
          <a:p>
            <a:pPr lvl="1" hangingPunct="0">
              <a:spcBef>
                <a:spcPts val="0"/>
              </a:spcBef>
              <a:spcAft>
                <a:spcPts val="1286"/>
              </a:spcAft>
              <a:buSzPct val="75000"/>
              <a:buFont typeface="StarSymbol"/>
              <a:buChar char="–"/>
            </a:pPr>
            <a:r>
              <a:rPr lang="da-DK" sz="2903">
                <a:latin typeface="Arial" pitchFamily="18"/>
                <a:ea typeface="Microsoft YaHei" pitchFamily="2"/>
                <a:cs typeface="Mangal" pitchFamily="2"/>
              </a:rPr>
              <a:t>Man må ikke teste med sig selv eller andre der er involveret i produktionen</a:t>
            </a:r>
          </a:p>
          <a:p>
            <a:pPr lvl="1" hangingPunct="0">
              <a:spcBef>
                <a:spcPts val="0"/>
              </a:spcBef>
              <a:spcAft>
                <a:spcPts val="1286"/>
              </a:spcAft>
              <a:buSzPct val="75000"/>
              <a:buFont typeface="StarSymbol"/>
              <a:buChar char="–"/>
            </a:pPr>
            <a:r>
              <a:rPr lang="da-DK" sz="2903">
                <a:latin typeface="Arial" pitchFamily="18"/>
                <a:ea typeface="Microsoft YaHei" pitchFamily="2"/>
                <a:cs typeface="Mangal" pitchFamily="2"/>
              </a:rPr>
              <a:t>Man kan godt bruge folk der er involveret i produktionen til pilot testen</a:t>
            </a:r>
          </a:p>
          <a:p>
            <a:pPr lvl="0">
              <a:buSzPct val="45000"/>
              <a:buFont typeface="StarSymbol"/>
              <a:buChar char="●"/>
            </a:pPr>
            <a:r>
              <a:rPr lang="da-DK"/>
              <a:t>Antal af deltagerer</a:t>
            </a:r>
          </a:p>
          <a:p>
            <a:pPr lvl="1" hangingPunct="0">
              <a:spcBef>
                <a:spcPts val="0"/>
              </a:spcBef>
              <a:spcAft>
                <a:spcPts val="1286"/>
              </a:spcAft>
              <a:buSzPct val="75000"/>
              <a:buFont typeface="StarSymbol"/>
              <a:buChar char="–"/>
            </a:pPr>
            <a:r>
              <a:rPr lang="da-DK" sz="2903">
                <a:latin typeface="Arial" pitchFamily="18"/>
                <a:ea typeface="Microsoft YaHei" pitchFamily="2"/>
                <a:cs typeface="Mangal" pitchFamily="2"/>
              </a:rPr>
              <a:t>Usability 5</a:t>
            </a:r>
          </a:p>
          <a:p>
            <a:pPr lvl="1" hangingPunct="0">
              <a:spcBef>
                <a:spcPts val="0"/>
              </a:spcBef>
              <a:spcAft>
                <a:spcPts val="1286"/>
              </a:spcAft>
              <a:buSzPct val="75000"/>
              <a:buFont typeface="StarSymbol"/>
              <a:buChar char="–"/>
            </a:pPr>
            <a:r>
              <a:rPr lang="da-DK" sz="2903">
                <a:latin typeface="Arial" pitchFamily="18"/>
                <a:ea typeface="Microsoft YaHei" pitchFamily="2"/>
                <a:cs typeface="Mangal" pitchFamily="2"/>
              </a:rPr>
              <a:t>Card sorting 15</a:t>
            </a:r>
          </a:p>
          <a:p>
            <a:pPr lvl="1" hangingPunct="0">
              <a:spcBef>
                <a:spcPts val="0"/>
              </a:spcBef>
              <a:spcAft>
                <a:spcPts val="1286"/>
              </a:spcAft>
              <a:buSzPct val="75000"/>
              <a:buFont typeface="StarSymbol"/>
              <a:buChar char="–"/>
            </a:pPr>
            <a:r>
              <a:rPr lang="da-DK" sz="2903">
                <a:latin typeface="Arial" pitchFamily="18"/>
                <a:ea typeface="Microsoft YaHei" pitchFamily="2"/>
                <a:cs typeface="Mangal" pitchFamily="2"/>
              </a:rPr>
              <a:t>Kvantitative studier 20</a:t>
            </a:r>
          </a:p>
        </p:txBody>
      </p:sp>
    </p:spTree>
    <p:extLst>
      <p:ext uri="{BB962C8B-B14F-4D97-AF65-F5344CB8AC3E}">
        <p14:creationId xmlns:p14="http://schemas.microsoft.com/office/powerpoint/2010/main" val="1944846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txBox="1">
            <a:spLocks noGrp="1"/>
          </p:cNvSpPr>
          <p:nvPr>
            <p:ph type="title" idx="4294967295"/>
          </p:nvPr>
        </p:nvSpPr>
        <p:spPr/>
        <p:txBody>
          <a:bodyPr/>
          <a:lstStyle/>
          <a:p>
            <a:pPr lvl="0"/>
            <a:r>
              <a:rPr lang="da-DK"/>
              <a:t>Test deltagere</a:t>
            </a:r>
          </a:p>
        </p:txBody>
      </p:sp>
      <p:sp>
        <p:nvSpPr>
          <p:cNvPr id="3" name="Pladsholder til tekst 2"/>
          <p:cNvSpPr txBox="1">
            <a:spLocks noGrp="1"/>
          </p:cNvSpPr>
          <p:nvPr>
            <p:ph type="body" idx="4294967295"/>
          </p:nvPr>
        </p:nvSpPr>
        <p:spPr/>
        <p:txBody>
          <a:bodyPr/>
          <a:lstStyle/>
          <a:p>
            <a:pPr lvl="0">
              <a:buSzPct val="45000"/>
              <a:buFont typeface="StarSymbol"/>
              <a:buChar char="●"/>
            </a:pPr>
            <a:r>
              <a:rPr lang="da-DK"/>
              <a:t>Brug nye deltagere til hver iteration af testen</a:t>
            </a:r>
          </a:p>
          <a:p>
            <a:pPr lvl="1" hangingPunct="0">
              <a:spcBef>
                <a:spcPts val="0"/>
              </a:spcBef>
              <a:spcAft>
                <a:spcPts val="1286"/>
              </a:spcAft>
              <a:buSzPct val="75000"/>
              <a:buFont typeface="StarSymbol"/>
              <a:buChar char="–"/>
            </a:pPr>
            <a:r>
              <a:rPr lang="da-DK" sz="2903">
                <a:latin typeface="Arial" pitchFamily="18"/>
                <a:ea typeface="Microsoft YaHei" pitchFamily="2"/>
                <a:cs typeface="Mangal" pitchFamily="2"/>
              </a:rPr>
              <a:t>Med mindre du tester memorability</a:t>
            </a:r>
          </a:p>
          <a:p>
            <a:pPr lvl="0">
              <a:buSzPct val="45000"/>
              <a:buFont typeface="StarSymbol"/>
              <a:buChar char="●"/>
            </a:pPr>
            <a:r>
              <a:rPr lang="da-DK"/>
              <a:t>Brug screeners hvis du har mulighed for det i forhold til antallet af folk der ønsker at deltage i testen</a:t>
            </a:r>
          </a:p>
          <a:p>
            <a:pPr lvl="0">
              <a:buSzPct val="45000"/>
              <a:buFont typeface="StarSymbol"/>
              <a:buChar char="●"/>
            </a:pPr>
            <a:r>
              <a:rPr lang="da-DK"/>
              <a:t>Overvej kompensation</a:t>
            </a:r>
          </a:p>
        </p:txBody>
      </p:sp>
    </p:spTree>
    <p:extLst>
      <p:ext uri="{BB962C8B-B14F-4D97-AF65-F5344CB8AC3E}">
        <p14:creationId xmlns:p14="http://schemas.microsoft.com/office/powerpoint/2010/main" val="24925543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txBox="1">
            <a:spLocks noGrp="1"/>
          </p:cNvSpPr>
          <p:nvPr>
            <p:ph type="title" idx="4294967295"/>
          </p:nvPr>
        </p:nvSpPr>
        <p:spPr/>
        <p:txBody>
          <a:bodyPr/>
          <a:lstStyle/>
          <a:p>
            <a:pPr lvl="0"/>
            <a:r>
              <a:rPr lang="da-DK"/>
              <a:t>Eksempel forløb</a:t>
            </a:r>
          </a:p>
        </p:txBody>
      </p:sp>
      <p:sp>
        <p:nvSpPr>
          <p:cNvPr id="3" name="Pladsholder til tekst 2"/>
          <p:cNvSpPr txBox="1">
            <a:spLocks noGrp="1"/>
          </p:cNvSpPr>
          <p:nvPr>
            <p:ph type="body" idx="4294967295"/>
          </p:nvPr>
        </p:nvSpPr>
        <p:spPr/>
        <p:txBody>
          <a:bodyPr/>
          <a:lstStyle/>
          <a:p>
            <a:pPr lvl="0">
              <a:buSzPct val="45000"/>
              <a:buFont typeface="StarSymbol"/>
              <a:buChar char="●"/>
            </a:pPr>
            <a:r>
              <a:rPr lang="da-DK"/>
              <a:t>Facilitatoren byder test personen velkommen og stiller indledende spørgsmål</a:t>
            </a:r>
          </a:p>
          <a:p>
            <a:pPr lvl="0">
              <a:buSzPct val="45000"/>
              <a:buFont typeface="StarSymbol"/>
              <a:buChar char="●"/>
            </a:pPr>
            <a:r>
              <a:rPr lang="da-DK"/>
              <a:t>Testen bliver forklaret</a:t>
            </a:r>
          </a:p>
          <a:p>
            <a:pPr lvl="0">
              <a:buSzPct val="45000"/>
              <a:buFont typeface="StarSymbol"/>
              <a:buChar char="●"/>
            </a:pPr>
            <a:r>
              <a:rPr lang="da-DK"/>
              <a:t>Deltageren læser senariet højt og begynder testen</a:t>
            </a:r>
          </a:p>
          <a:p>
            <a:pPr lvl="0">
              <a:buSzPct val="45000"/>
              <a:buFont typeface="StarSymbol"/>
              <a:buChar char="●"/>
            </a:pPr>
            <a:r>
              <a:rPr lang="da-DK"/>
              <a:t>Observatørerne tager noter under testen</a:t>
            </a:r>
          </a:p>
          <a:p>
            <a:pPr lvl="0">
              <a:buSzPct val="45000"/>
              <a:buFont typeface="StarSymbol"/>
              <a:buChar char="●"/>
            </a:pPr>
            <a:r>
              <a:rPr lang="da-DK"/>
              <a:t>Sessionen fortsætter til alle senarier er kørt igennem eller tiden løber ud</a:t>
            </a:r>
          </a:p>
        </p:txBody>
      </p:sp>
    </p:spTree>
    <p:extLst>
      <p:ext uri="{BB962C8B-B14F-4D97-AF65-F5344CB8AC3E}">
        <p14:creationId xmlns:p14="http://schemas.microsoft.com/office/powerpoint/2010/main" val="30870852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txBox="1">
            <a:spLocks noGrp="1"/>
          </p:cNvSpPr>
          <p:nvPr>
            <p:ph type="title" idx="4294967295"/>
          </p:nvPr>
        </p:nvSpPr>
        <p:spPr/>
        <p:txBody>
          <a:bodyPr/>
          <a:lstStyle/>
          <a:p>
            <a:pPr lvl="0"/>
            <a:r>
              <a:rPr lang="da-DK"/>
              <a:t>Eksempel forløb forsat</a:t>
            </a:r>
          </a:p>
        </p:txBody>
      </p:sp>
      <p:sp>
        <p:nvSpPr>
          <p:cNvPr id="3" name="Pladsholder til tekst 2"/>
          <p:cNvSpPr txBox="1">
            <a:spLocks noGrp="1"/>
          </p:cNvSpPr>
          <p:nvPr>
            <p:ph type="body" idx="4294967295"/>
          </p:nvPr>
        </p:nvSpPr>
        <p:spPr/>
        <p:txBody>
          <a:bodyPr/>
          <a:lstStyle/>
          <a:p>
            <a:pPr lvl="0">
              <a:buSzPct val="45000"/>
              <a:buFont typeface="StarSymbol"/>
              <a:buChar char="●"/>
            </a:pPr>
            <a:r>
              <a:rPr lang="da-DK"/>
              <a:t>Facilitatoren stille afrundende spørgsmål og siger tak og farvel</a:t>
            </a:r>
          </a:p>
          <a:p>
            <a:pPr lvl="0">
              <a:buSzPct val="45000"/>
              <a:buFont typeface="StarSymbol"/>
              <a:buChar char="●"/>
            </a:pPr>
            <a:r>
              <a:rPr lang="da-DK"/>
              <a:t>Observatorer og facilitator snakker kort sammen</a:t>
            </a:r>
          </a:p>
          <a:p>
            <a:pPr lvl="0">
              <a:buSzPct val="45000"/>
              <a:buFont typeface="StarSymbol"/>
              <a:buChar char="●"/>
            </a:pPr>
            <a:r>
              <a:rPr lang="da-DK"/>
              <a:t>Udstyreret nulstilles således det er klart til næste deltager</a:t>
            </a:r>
          </a:p>
          <a:p>
            <a:pPr lvl="0">
              <a:buSzPct val="45000"/>
              <a:buFont typeface="StarSymbol"/>
              <a:buChar char="●"/>
            </a:pPr>
            <a:r>
              <a:rPr lang="da-DK"/>
              <a:t>Efter sidste test pakkes det hele ned og analyse arbejdet begynder</a:t>
            </a:r>
          </a:p>
          <a:p>
            <a:pPr lvl="0">
              <a:buSzPct val="45000"/>
              <a:buFont typeface="StarSymbol"/>
              <a:buChar char="●"/>
            </a:pPr>
            <a:endParaRPr lang="da-DK"/>
          </a:p>
        </p:txBody>
      </p:sp>
    </p:spTree>
    <p:extLst>
      <p:ext uri="{BB962C8B-B14F-4D97-AF65-F5344CB8AC3E}">
        <p14:creationId xmlns:p14="http://schemas.microsoft.com/office/powerpoint/2010/main" val="148886540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txBox="1">
            <a:spLocks noGrp="1"/>
          </p:cNvSpPr>
          <p:nvPr>
            <p:ph type="title" idx="4294967295"/>
          </p:nvPr>
        </p:nvSpPr>
        <p:spPr/>
        <p:txBody>
          <a:bodyPr/>
          <a:lstStyle/>
          <a:p>
            <a:pPr lvl="0"/>
            <a:r>
              <a:rPr lang="da-DK" dirty="0"/>
              <a:t>God </a:t>
            </a:r>
            <a:r>
              <a:rPr lang="da-DK" dirty="0" err="1"/>
              <a:t>testing</a:t>
            </a:r>
            <a:r>
              <a:rPr lang="da-DK" dirty="0"/>
              <a:t> </a:t>
            </a:r>
          </a:p>
        </p:txBody>
      </p:sp>
      <p:sp>
        <p:nvSpPr>
          <p:cNvPr id="3" name="Pladsholder til tekst 2"/>
          <p:cNvSpPr txBox="1">
            <a:spLocks noGrp="1"/>
          </p:cNvSpPr>
          <p:nvPr>
            <p:ph type="body" idx="4294967295"/>
          </p:nvPr>
        </p:nvSpPr>
        <p:spPr>
          <a:xfrm>
            <a:off x="838200" y="1412818"/>
            <a:ext cx="10399776" cy="4720466"/>
          </a:xfrm>
        </p:spPr>
        <p:txBody>
          <a:bodyPr>
            <a:normAutofit/>
          </a:bodyPr>
          <a:lstStyle/>
          <a:p>
            <a:pPr lvl="0">
              <a:buSzPct val="45000"/>
              <a:buFont typeface="StarSymbol"/>
              <a:buChar char="●"/>
            </a:pPr>
            <a:r>
              <a:rPr lang="da-DK" dirty="0"/>
              <a:t>Søg for at behandle </a:t>
            </a:r>
            <a:r>
              <a:rPr lang="da-DK" dirty="0" err="1"/>
              <a:t>deltagerer</a:t>
            </a:r>
            <a:r>
              <a:rPr lang="da-DK" dirty="0"/>
              <a:t> med respekt og få det til at føle sig tilpas</a:t>
            </a:r>
          </a:p>
          <a:p>
            <a:pPr lvl="1" hangingPunct="0">
              <a:spcBef>
                <a:spcPts val="0"/>
              </a:spcBef>
              <a:spcAft>
                <a:spcPts val="1286"/>
              </a:spcAft>
              <a:buSzPct val="75000"/>
              <a:buFont typeface="StarSymbol"/>
              <a:buChar char="–"/>
            </a:pPr>
            <a:r>
              <a:rPr lang="da-DK" sz="2903" dirty="0">
                <a:latin typeface="Arial" pitchFamily="18"/>
                <a:ea typeface="Microsoft YaHei" pitchFamily="2"/>
                <a:cs typeface="Mangal" pitchFamily="2"/>
              </a:rPr>
              <a:t>Gør det klart at det er produktet der testes ikke deltageren</a:t>
            </a:r>
          </a:p>
          <a:p>
            <a:pPr lvl="0">
              <a:buSzPct val="45000"/>
              <a:buFont typeface="StarSymbol"/>
              <a:buChar char="●"/>
            </a:pPr>
            <a:r>
              <a:rPr lang="da-DK" dirty="0"/>
              <a:t>Forhold dig neutralt og besvar spørgsmål med spørgsmål</a:t>
            </a:r>
          </a:p>
          <a:p>
            <a:pPr lvl="1" hangingPunct="0">
              <a:spcBef>
                <a:spcPts val="0"/>
              </a:spcBef>
              <a:spcAft>
                <a:spcPts val="1286"/>
              </a:spcAft>
              <a:buSzPct val="75000"/>
              <a:buFont typeface="StarSymbol"/>
              <a:buChar char="–"/>
            </a:pPr>
            <a:r>
              <a:rPr lang="da-DK" sz="2903" dirty="0">
                <a:latin typeface="Arial" pitchFamily="18"/>
                <a:ea typeface="Microsoft YaHei" pitchFamily="2"/>
                <a:cs typeface="Mangal" pitchFamily="2"/>
              </a:rPr>
              <a:t>Med mindre deltageren sidder hjælpeløst fast</a:t>
            </a:r>
          </a:p>
          <a:p>
            <a:pPr lvl="0">
              <a:buSzPct val="45000"/>
              <a:buFont typeface="StarSymbol"/>
              <a:buChar char="●"/>
            </a:pPr>
            <a:r>
              <a:rPr lang="da-DK" dirty="0"/>
              <a:t>Sørg for at tage gode noter. Både om handlinger og om ord.</a:t>
            </a:r>
          </a:p>
          <a:p>
            <a:pPr lvl="0">
              <a:buSzPct val="45000"/>
              <a:buFont typeface="StarSymbol"/>
              <a:buChar char="●"/>
            </a:pPr>
            <a:r>
              <a:rPr lang="da-DK" dirty="0"/>
              <a:t>Mål både det konkrete og subjektive</a:t>
            </a:r>
          </a:p>
        </p:txBody>
      </p:sp>
    </p:spTree>
    <p:extLst>
      <p:ext uri="{BB962C8B-B14F-4D97-AF65-F5344CB8AC3E}">
        <p14:creationId xmlns:p14="http://schemas.microsoft.com/office/powerpoint/2010/main" val="27894258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dirty="0" err="1"/>
              <a:t>testing</a:t>
            </a:r>
            <a:endParaRPr lang="da-DK" dirty="0"/>
          </a:p>
        </p:txBody>
      </p:sp>
      <p:sp>
        <p:nvSpPr>
          <p:cNvPr id="3" name="Content Placeholder 2"/>
          <p:cNvSpPr>
            <a:spLocks noGrp="1"/>
          </p:cNvSpPr>
          <p:nvPr>
            <p:ph sz="half" idx="1"/>
          </p:nvPr>
        </p:nvSpPr>
        <p:spPr/>
        <p:txBody>
          <a:bodyPr/>
          <a:lstStyle/>
          <a:p>
            <a:r>
              <a:rPr lang="da-DK" dirty="0"/>
              <a:t>Der findes en del måder at lave tests på</a:t>
            </a:r>
          </a:p>
          <a:p>
            <a:r>
              <a:rPr lang="da-DK" dirty="0"/>
              <a:t>Der er fire forskellige faktorer i spil</a:t>
            </a:r>
          </a:p>
          <a:p>
            <a:endParaRPr lang="da-DK" dirty="0"/>
          </a:p>
        </p:txBody>
      </p:sp>
      <p:graphicFrame>
        <p:nvGraphicFramePr>
          <p:cNvPr id="8" name="Content Placeholder 7"/>
          <p:cNvGraphicFramePr>
            <a:graphicFrameLocks noGrp="1"/>
          </p:cNvGraphicFramePr>
          <p:nvPr>
            <p:ph sz="half" idx="2"/>
          </p:nvPr>
        </p:nvGraphicFramePr>
        <p:xfrm>
          <a:off x="6172200" y="1825625"/>
          <a:ext cx="5181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1876751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txBox="1">
            <a:spLocks noGrp="1"/>
          </p:cNvSpPr>
          <p:nvPr>
            <p:ph type="title" idx="4294967295"/>
          </p:nvPr>
        </p:nvSpPr>
        <p:spPr/>
        <p:txBody>
          <a:bodyPr/>
          <a:lstStyle/>
          <a:p>
            <a:pPr lvl="0"/>
            <a:r>
              <a:rPr lang="da-DK" dirty="0"/>
              <a:t>test rapporter</a:t>
            </a:r>
          </a:p>
        </p:txBody>
      </p:sp>
      <p:sp>
        <p:nvSpPr>
          <p:cNvPr id="3" name="Pladsholder til tekst 2"/>
          <p:cNvSpPr txBox="1">
            <a:spLocks noGrp="1"/>
          </p:cNvSpPr>
          <p:nvPr>
            <p:ph type="body" idx="4294967295"/>
          </p:nvPr>
        </p:nvSpPr>
        <p:spPr/>
        <p:txBody>
          <a:bodyPr>
            <a:normAutofit fontScale="92500" lnSpcReduction="20000"/>
          </a:bodyPr>
          <a:lstStyle/>
          <a:p>
            <a:pPr lvl="0">
              <a:buSzPct val="45000"/>
              <a:buFont typeface="StarSymbol"/>
              <a:buChar char="●"/>
            </a:pPr>
            <a:r>
              <a:rPr lang="da-DK" dirty="0"/>
              <a:t>Analyser </a:t>
            </a:r>
            <a:r>
              <a:rPr lang="da-DK" dirty="0" err="1"/>
              <a:t>play</a:t>
            </a:r>
            <a:r>
              <a:rPr lang="da-DK" dirty="0"/>
              <a:t> testen ved at finde mønstre i noterne</a:t>
            </a:r>
          </a:p>
          <a:p>
            <a:pPr lvl="0">
              <a:buSzPct val="45000"/>
              <a:buFont typeface="StarSymbol"/>
              <a:buChar char="●"/>
            </a:pPr>
            <a:r>
              <a:rPr lang="da-DK" dirty="0"/>
              <a:t>To typer data</a:t>
            </a:r>
          </a:p>
          <a:p>
            <a:pPr lvl="1" hangingPunct="0">
              <a:spcBef>
                <a:spcPts val="0"/>
              </a:spcBef>
              <a:spcAft>
                <a:spcPts val="1286"/>
              </a:spcAft>
              <a:buSzPct val="75000"/>
              <a:buFont typeface="StarSymbol"/>
              <a:buChar char="–"/>
            </a:pPr>
            <a:r>
              <a:rPr lang="da-DK" sz="2903" dirty="0">
                <a:latin typeface="Arial" pitchFamily="18"/>
                <a:ea typeface="Microsoft YaHei" pitchFamily="2"/>
                <a:cs typeface="Mangal" pitchFamily="2"/>
              </a:rPr>
              <a:t>Kvantitativ = tal og statistik</a:t>
            </a:r>
          </a:p>
          <a:p>
            <a:pPr lvl="2" hangingPunct="0">
              <a:spcBef>
                <a:spcPts val="0"/>
              </a:spcBef>
              <a:spcAft>
                <a:spcPts val="1286"/>
              </a:spcAft>
              <a:buSzPct val="45000"/>
              <a:buFont typeface="StarSymbol"/>
              <a:buChar char="●"/>
            </a:pPr>
            <a:r>
              <a:rPr lang="da-DK" sz="2903" dirty="0">
                <a:latin typeface="Arial" pitchFamily="18"/>
                <a:ea typeface="Microsoft YaHei" pitchFamily="2"/>
                <a:cs typeface="Mangal" pitchFamily="2"/>
              </a:rPr>
              <a:t>Smid i et </a:t>
            </a:r>
            <a:r>
              <a:rPr lang="da-DK" sz="2903" dirty="0" err="1">
                <a:latin typeface="Arial" pitchFamily="18"/>
                <a:ea typeface="Microsoft YaHei" pitchFamily="2"/>
                <a:cs typeface="Mangal" pitchFamily="2"/>
              </a:rPr>
              <a:t>excel</a:t>
            </a:r>
            <a:r>
              <a:rPr lang="da-DK" sz="2903" dirty="0">
                <a:latin typeface="Arial" pitchFamily="18"/>
                <a:ea typeface="Microsoft YaHei" pitchFamily="2"/>
                <a:cs typeface="Mangal" pitchFamily="2"/>
              </a:rPr>
              <a:t> ark</a:t>
            </a:r>
          </a:p>
          <a:p>
            <a:pPr lvl="3" hangingPunct="0">
              <a:spcBef>
                <a:spcPts val="0"/>
              </a:spcBef>
              <a:spcAft>
                <a:spcPts val="1286"/>
              </a:spcAft>
              <a:buSzPct val="75000"/>
              <a:buFont typeface="StarSymbol"/>
              <a:buChar char="–"/>
            </a:pPr>
            <a:r>
              <a:rPr lang="da-DK" sz="2903" dirty="0">
                <a:latin typeface="Arial" pitchFamily="18"/>
                <a:ea typeface="Microsoft YaHei" pitchFamily="2"/>
                <a:cs typeface="Mangal" pitchFamily="2"/>
              </a:rPr>
              <a:t>Success rate</a:t>
            </a:r>
          </a:p>
          <a:p>
            <a:pPr lvl="3" hangingPunct="0">
              <a:spcBef>
                <a:spcPts val="0"/>
              </a:spcBef>
              <a:spcAft>
                <a:spcPts val="1286"/>
              </a:spcAft>
              <a:buSzPct val="75000"/>
              <a:buFont typeface="StarSymbol"/>
              <a:buChar char="–"/>
            </a:pPr>
            <a:r>
              <a:rPr lang="da-DK" sz="2903" dirty="0">
                <a:latin typeface="Arial" pitchFamily="18"/>
                <a:ea typeface="Microsoft YaHei" pitchFamily="2"/>
                <a:cs typeface="Mangal" pitchFamily="2"/>
              </a:rPr>
              <a:t>Task time</a:t>
            </a:r>
          </a:p>
          <a:p>
            <a:pPr lvl="3" hangingPunct="0">
              <a:spcBef>
                <a:spcPts val="0"/>
              </a:spcBef>
              <a:spcAft>
                <a:spcPts val="1286"/>
              </a:spcAft>
              <a:buSzPct val="75000"/>
              <a:buFont typeface="StarSymbol"/>
              <a:buChar char="–"/>
            </a:pPr>
            <a:r>
              <a:rPr lang="da-DK" sz="2903" dirty="0" err="1">
                <a:latin typeface="Arial" pitchFamily="18"/>
                <a:ea typeface="Microsoft YaHei" pitchFamily="2"/>
                <a:cs typeface="Mangal" pitchFamily="2"/>
              </a:rPr>
              <a:t>Error</a:t>
            </a:r>
            <a:r>
              <a:rPr lang="da-DK" sz="2903" dirty="0">
                <a:latin typeface="Arial" pitchFamily="18"/>
                <a:ea typeface="Microsoft YaHei" pitchFamily="2"/>
                <a:cs typeface="Mangal" pitchFamily="2"/>
              </a:rPr>
              <a:t> rate</a:t>
            </a:r>
          </a:p>
          <a:p>
            <a:pPr lvl="3" hangingPunct="0">
              <a:spcBef>
                <a:spcPts val="0"/>
              </a:spcBef>
              <a:spcAft>
                <a:spcPts val="1286"/>
              </a:spcAft>
              <a:buSzPct val="75000"/>
              <a:buFont typeface="StarSymbol"/>
              <a:buChar char="–"/>
            </a:pPr>
            <a:r>
              <a:rPr lang="da-DK" sz="2903" dirty="0">
                <a:latin typeface="Arial" pitchFamily="18"/>
                <a:ea typeface="Microsoft YaHei" pitchFamily="2"/>
                <a:cs typeface="Mangal" pitchFamily="2"/>
              </a:rPr>
              <a:t>Tilfredshed</a:t>
            </a:r>
          </a:p>
          <a:p>
            <a:pPr lvl="2" hangingPunct="0">
              <a:spcBef>
                <a:spcPts val="0"/>
              </a:spcBef>
              <a:spcAft>
                <a:spcPts val="1286"/>
              </a:spcAft>
              <a:buSzPct val="45000"/>
              <a:buFont typeface="StarSymbol"/>
              <a:buChar char="●"/>
            </a:pPr>
            <a:r>
              <a:rPr lang="da-DK" sz="2903" dirty="0">
                <a:latin typeface="Arial" pitchFamily="18"/>
                <a:ea typeface="Microsoft YaHei" pitchFamily="2"/>
                <a:cs typeface="Mangal" pitchFamily="2"/>
              </a:rPr>
              <a:t>Noter om </a:t>
            </a:r>
            <a:r>
              <a:rPr lang="da-DK" sz="2903" dirty="0" err="1">
                <a:latin typeface="Arial" pitchFamily="18"/>
                <a:ea typeface="Microsoft YaHei" pitchFamily="2"/>
                <a:cs typeface="Mangal" pitchFamily="2"/>
              </a:rPr>
              <a:t>demography</a:t>
            </a:r>
            <a:endParaRPr lang="da-DK" sz="2903" dirty="0">
              <a:latin typeface="Arial" pitchFamily="18"/>
              <a:ea typeface="Microsoft YaHei" pitchFamily="2"/>
              <a:cs typeface="Mangal" pitchFamily="2"/>
            </a:endParaRPr>
          </a:p>
          <a:p>
            <a:pPr lvl="2" hangingPunct="0">
              <a:spcBef>
                <a:spcPts val="0"/>
              </a:spcBef>
              <a:spcAft>
                <a:spcPts val="1286"/>
              </a:spcAft>
              <a:buSzPct val="45000"/>
              <a:buFont typeface="StarSymbol"/>
              <a:buChar char="●"/>
            </a:pPr>
            <a:r>
              <a:rPr lang="da-DK" sz="2903" dirty="0">
                <a:latin typeface="Arial" pitchFamily="18"/>
                <a:ea typeface="Microsoft YaHei" pitchFamily="2"/>
                <a:cs typeface="Mangal" pitchFamily="2"/>
              </a:rPr>
              <a:t>Marker hvilket </a:t>
            </a:r>
            <a:r>
              <a:rPr lang="da-DK" sz="2903" dirty="0" err="1">
                <a:latin typeface="Arial" pitchFamily="18"/>
                <a:ea typeface="Microsoft YaHei" pitchFamily="2"/>
                <a:cs typeface="Mangal" pitchFamily="2"/>
              </a:rPr>
              <a:t>senarie</a:t>
            </a:r>
            <a:r>
              <a:rPr lang="da-DK" sz="2903" dirty="0">
                <a:latin typeface="Arial" pitchFamily="18"/>
                <a:ea typeface="Microsoft YaHei" pitchFamily="2"/>
                <a:cs typeface="Mangal" pitchFamily="2"/>
              </a:rPr>
              <a:t> hvilke data tilhører</a:t>
            </a:r>
          </a:p>
        </p:txBody>
      </p:sp>
    </p:spTree>
    <p:extLst>
      <p:ext uri="{BB962C8B-B14F-4D97-AF65-F5344CB8AC3E}">
        <p14:creationId xmlns:p14="http://schemas.microsoft.com/office/powerpoint/2010/main" val="33890776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txBox="1">
            <a:spLocks noGrp="1"/>
          </p:cNvSpPr>
          <p:nvPr>
            <p:ph type="title" idx="4294967295"/>
          </p:nvPr>
        </p:nvSpPr>
        <p:spPr/>
        <p:txBody>
          <a:bodyPr/>
          <a:lstStyle/>
          <a:p>
            <a:pPr lvl="0"/>
            <a:r>
              <a:rPr lang="da-DK"/>
              <a:t>Usability rapporter</a:t>
            </a:r>
          </a:p>
        </p:txBody>
      </p:sp>
      <p:sp>
        <p:nvSpPr>
          <p:cNvPr id="3" name="Pladsholder til tekst 2"/>
          <p:cNvSpPr txBox="1">
            <a:spLocks noGrp="1"/>
          </p:cNvSpPr>
          <p:nvPr>
            <p:ph type="body" idx="4294967295"/>
          </p:nvPr>
        </p:nvSpPr>
        <p:spPr/>
        <p:txBody>
          <a:bodyPr>
            <a:normAutofit lnSpcReduction="10000"/>
          </a:bodyPr>
          <a:lstStyle/>
          <a:p>
            <a:pPr lvl="1" hangingPunct="0">
              <a:spcBef>
                <a:spcPts val="0"/>
              </a:spcBef>
              <a:spcAft>
                <a:spcPts val="1286"/>
              </a:spcAft>
              <a:buSzPct val="75000"/>
              <a:buFont typeface="StarSymbol"/>
              <a:buChar char="–"/>
            </a:pPr>
            <a:r>
              <a:rPr lang="da-DK" sz="2903">
                <a:latin typeface="Arial" pitchFamily="18"/>
                <a:ea typeface="Microsoft YaHei" pitchFamily="2"/>
                <a:cs typeface="Mangal" pitchFamily="2"/>
              </a:rPr>
              <a:t>Kvalitativ</a:t>
            </a:r>
          </a:p>
          <a:p>
            <a:pPr lvl="2" hangingPunct="0">
              <a:spcBef>
                <a:spcPts val="0"/>
              </a:spcBef>
              <a:spcAft>
                <a:spcPts val="1286"/>
              </a:spcAft>
              <a:buSzPct val="45000"/>
              <a:buFont typeface="StarSymbol"/>
              <a:buChar char="●"/>
            </a:pPr>
            <a:r>
              <a:rPr lang="da-DK" sz="2903">
                <a:latin typeface="Arial" pitchFamily="18"/>
                <a:ea typeface="Microsoft YaHei" pitchFamily="2"/>
                <a:cs typeface="Mangal" pitchFamily="2"/>
              </a:rPr>
              <a:t>Observationer om hvilke valg brugeren traf</a:t>
            </a:r>
          </a:p>
          <a:p>
            <a:pPr lvl="2" hangingPunct="0">
              <a:spcBef>
                <a:spcPts val="0"/>
              </a:spcBef>
              <a:spcAft>
                <a:spcPts val="1286"/>
              </a:spcAft>
              <a:buSzPct val="45000"/>
              <a:buFont typeface="StarSymbol"/>
              <a:buChar char="●"/>
            </a:pPr>
            <a:r>
              <a:rPr lang="da-DK" sz="2903">
                <a:latin typeface="Arial" pitchFamily="18"/>
                <a:ea typeface="Microsoft YaHei" pitchFamily="2"/>
                <a:cs typeface="Mangal" pitchFamily="2"/>
              </a:rPr>
              <a:t>Problemer der opstod</a:t>
            </a:r>
          </a:p>
          <a:p>
            <a:pPr lvl="2" hangingPunct="0">
              <a:spcBef>
                <a:spcPts val="0"/>
              </a:spcBef>
              <a:spcAft>
                <a:spcPts val="1286"/>
              </a:spcAft>
              <a:buSzPct val="45000"/>
              <a:buFont typeface="StarSymbol"/>
              <a:buChar char="●"/>
            </a:pPr>
            <a:r>
              <a:rPr lang="da-DK" sz="2903">
                <a:latin typeface="Arial" pitchFamily="18"/>
                <a:ea typeface="Microsoft YaHei" pitchFamily="2"/>
                <a:cs typeface="Mangal" pitchFamily="2"/>
              </a:rPr>
              <a:t>Kommentarer og forslag</a:t>
            </a:r>
          </a:p>
          <a:p>
            <a:pPr lvl="2" hangingPunct="0">
              <a:spcBef>
                <a:spcPts val="0"/>
              </a:spcBef>
              <a:spcAft>
                <a:spcPts val="1286"/>
              </a:spcAft>
              <a:buSzPct val="45000"/>
              <a:buFont typeface="StarSymbol"/>
              <a:buChar char="●"/>
            </a:pPr>
            <a:r>
              <a:rPr lang="da-DK" sz="2903">
                <a:latin typeface="Arial" pitchFamily="18"/>
                <a:ea typeface="Microsoft YaHei" pitchFamily="2"/>
                <a:cs typeface="Mangal" pitchFamily="2"/>
              </a:rPr>
              <a:t>Svar på spørgsmål</a:t>
            </a:r>
          </a:p>
          <a:p>
            <a:pPr lvl="3" hangingPunct="0">
              <a:spcBef>
                <a:spcPts val="0"/>
              </a:spcBef>
              <a:spcAft>
                <a:spcPts val="1286"/>
              </a:spcAft>
              <a:buSzPct val="75000"/>
              <a:buFont typeface="StarSymbol"/>
              <a:buChar char="–"/>
            </a:pPr>
            <a:r>
              <a:rPr lang="da-DK" sz="2903">
                <a:latin typeface="Arial" pitchFamily="18"/>
                <a:ea typeface="Microsoft YaHei" pitchFamily="2"/>
                <a:cs typeface="Mangal" pitchFamily="2"/>
              </a:rPr>
              <a:t>Vær altid præcis og kortfattet</a:t>
            </a:r>
          </a:p>
          <a:p>
            <a:pPr lvl="3" hangingPunct="0">
              <a:spcBef>
                <a:spcPts val="0"/>
              </a:spcBef>
              <a:spcAft>
                <a:spcPts val="1286"/>
              </a:spcAft>
              <a:buSzPct val="75000"/>
              <a:buFont typeface="StarSymbol"/>
              <a:buChar char="–"/>
            </a:pPr>
            <a:r>
              <a:rPr lang="da-DK" sz="2903">
                <a:latin typeface="Arial" pitchFamily="18"/>
                <a:ea typeface="Microsoft YaHei" pitchFamily="2"/>
                <a:cs typeface="Mangal" pitchFamily="2"/>
              </a:rPr>
              <a:t>Klikkede på bøger frem for research</a:t>
            </a:r>
          </a:p>
          <a:p>
            <a:pPr lvl="3" hangingPunct="0">
              <a:spcBef>
                <a:spcPts val="0"/>
              </a:spcBef>
              <a:spcAft>
                <a:spcPts val="1286"/>
              </a:spcAft>
              <a:buSzPct val="75000"/>
              <a:buFont typeface="StarSymbol"/>
              <a:buChar char="–"/>
            </a:pPr>
            <a:r>
              <a:rPr lang="da-DK" sz="2903">
                <a:latin typeface="Arial" pitchFamily="18"/>
                <a:ea typeface="Microsoft YaHei" pitchFamily="2"/>
                <a:cs typeface="Mangal" pitchFamily="2"/>
              </a:rPr>
              <a:t>Klikkede på forkert link</a:t>
            </a:r>
          </a:p>
        </p:txBody>
      </p:sp>
    </p:spTree>
    <p:extLst>
      <p:ext uri="{BB962C8B-B14F-4D97-AF65-F5344CB8AC3E}">
        <p14:creationId xmlns:p14="http://schemas.microsoft.com/office/powerpoint/2010/main" val="208505068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txBox="1">
            <a:spLocks noGrp="1"/>
          </p:cNvSpPr>
          <p:nvPr>
            <p:ph type="title" idx="4294967295"/>
          </p:nvPr>
        </p:nvSpPr>
        <p:spPr/>
        <p:txBody>
          <a:bodyPr/>
          <a:lstStyle/>
          <a:p>
            <a:pPr lvl="0"/>
            <a:r>
              <a:rPr lang="da-DK"/>
              <a:t>Usability rapport</a:t>
            </a:r>
          </a:p>
        </p:txBody>
      </p:sp>
      <p:sp>
        <p:nvSpPr>
          <p:cNvPr id="3" name="Pladsholder til tekst 2"/>
          <p:cNvSpPr txBox="1">
            <a:spLocks noGrp="1"/>
          </p:cNvSpPr>
          <p:nvPr>
            <p:ph type="body" idx="4294967295"/>
          </p:nvPr>
        </p:nvSpPr>
        <p:spPr/>
        <p:txBody>
          <a:bodyPr/>
          <a:lstStyle/>
          <a:p>
            <a:pPr lvl="0">
              <a:buSzPct val="45000"/>
              <a:buFont typeface="StarSymbol"/>
              <a:buChar char="●"/>
            </a:pPr>
            <a:r>
              <a:rPr lang="da-DK"/>
              <a:t>For hvert problem overvej hvor omfattende og kritisk det er</a:t>
            </a:r>
          </a:p>
          <a:p>
            <a:pPr lvl="0">
              <a:buSzPct val="45000"/>
              <a:buFont typeface="StarSymbol"/>
              <a:buChar char="●"/>
            </a:pPr>
            <a:r>
              <a:rPr lang="da-DK"/>
              <a:t>Kritisk – Brugere kan ikke løse senariet hvis problemet ikke bliver løst</a:t>
            </a:r>
          </a:p>
          <a:p>
            <a:pPr lvl="0">
              <a:buSzPct val="45000"/>
              <a:buFont typeface="StarSymbol"/>
              <a:buChar char="●"/>
            </a:pPr>
            <a:r>
              <a:rPr lang="da-DK"/>
              <a:t>Seriøst – Mange brugere vil være meget frustreret og giver måske op</a:t>
            </a:r>
          </a:p>
          <a:p>
            <a:pPr lvl="0">
              <a:buSzPct val="45000"/>
              <a:buFont typeface="StarSymbol"/>
              <a:buChar char="●"/>
            </a:pPr>
            <a:r>
              <a:rPr lang="da-DK"/>
              <a:t>Mindre – dette er et mindre irritations moment og bør kigges på senere</a:t>
            </a:r>
          </a:p>
        </p:txBody>
      </p:sp>
    </p:spTree>
    <p:extLst>
      <p:ext uri="{BB962C8B-B14F-4D97-AF65-F5344CB8AC3E}">
        <p14:creationId xmlns:p14="http://schemas.microsoft.com/office/powerpoint/2010/main" val="421696245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txBox="1">
            <a:spLocks noGrp="1"/>
          </p:cNvSpPr>
          <p:nvPr>
            <p:ph type="title" idx="4294967295"/>
          </p:nvPr>
        </p:nvSpPr>
        <p:spPr/>
        <p:txBody>
          <a:bodyPr/>
          <a:lstStyle/>
          <a:p>
            <a:pPr lvl="0"/>
            <a:r>
              <a:rPr lang="da-DK"/>
              <a:t>Usability rapport</a:t>
            </a:r>
          </a:p>
        </p:txBody>
      </p:sp>
      <p:sp>
        <p:nvSpPr>
          <p:cNvPr id="3" name="Pladsholder til tekst 2"/>
          <p:cNvSpPr txBox="1">
            <a:spLocks noGrp="1"/>
          </p:cNvSpPr>
          <p:nvPr>
            <p:ph type="body" idx="4294967295"/>
          </p:nvPr>
        </p:nvSpPr>
        <p:spPr/>
        <p:txBody>
          <a:bodyPr/>
          <a:lstStyle/>
          <a:p>
            <a:pPr lvl="0">
              <a:buSzPct val="45000"/>
              <a:buFont typeface="StarSymbol"/>
              <a:buChar char="●"/>
            </a:pPr>
            <a:r>
              <a:rPr lang="da-DK"/>
              <a:t>Rapporten skal indeholde</a:t>
            </a:r>
          </a:p>
          <a:p>
            <a:pPr lvl="1" hangingPunct="0">
              <a:spcBef>
                <a:spcPts val="0"/>
              </a:spcBef>
              <a:spcAft>
                <a:spcPts val="1286"/>
              </a:spcAft>
              <a:buSzPct val="75000"/>
              <a:buFont typeface="StarSymbol"/>
              <a:buChar char="–"/>
            </a:pPr>
            <a:r>
              <a:rPr lang="da-DK" sz="2903">
                <a:latin typeface="Arial" pitchFamily="18"/>
                <a:ea typeface="Microsoft YaHei" pitchFamily="2"/>
                <a:cs typeface="Mangal" pitchFamily="2"/>
              </a:rPr>
              <a:t>Baggrunds opsummering</a:t>
            </a:r>
          </a:p>
          <a:p>
            <a:pPr lvl="1" hangingPunct="0">
              <a:spcBef>
                <a:spcPts val="0"/>
              </a:spcBef>
              <a:spcAft>
                <a:spcPts val="1286"/>
              </a:spcAft>
              <a:buSzPct val="75000"/>
              <a:buFont typeface="StarSymbol"/>
              <a:buChar char="–"/>
            </a:pPr>
            <a:r>
              <a:rPr lang="da-DK" sz="2903">
                <a:latin typeface="Arial" pitchFamily="18"/>
                <a:ea typeface="Microsoft YaHei" pitchFamily="2"/>
                <a:cs typeface="Mangal" pitchFamily="2"/>
              </a:rPr>
              <a:t>Metodologi</a:t>
            </a:r>
          </a:p>
          <a:p>
            <a:pPr lvl="1" hangingPunct="0">
              <a:spcBef>
                <a:spcPts val="0"/>
              </a:spcBef>
              <a:spcAft>
                <a:spcPts val="1286"/>
              </a:spcAft>
              <a:buSzPct val="75000"/>
              <a:buFont typeface="StarSymbol"/>
              <a:buChar char="–"/>
            </a:pPr>
            <a:r>
              <a:rPr lang="da-DK" sz="2903">
                <a:latin typeface="Arial" pitchFamily="18"/>
                <a:ea typeface="Microsoft YaHei" pitchFamily="2"/>
                <a:cs typeface="Mangal" pitchFamily="2"/>
              </a:rPr>
              <a:t>Test resultater</a:t>
            </a:r>
          </a:p>
          <a:p>
            <a:pPr lvl="1" hangingPunct="0">
              <a:spcBef>
                <a:spcPts val="0"/>
              </a:spcBef>
              <a:spcAft>
                <a:spcPts val="1286"/>
              </a:spcAft>
              <a:buSzPct val="75000"/>
              <a:buFont typeface="StarSymbol"/>
              <a:buChar char="–"/>
            </a:pPr>
            <a:r>
              <a:rPr lang="da-DK" sz="2903">
                <a:latin typeface="Arial" pitchFamily="18"/>
                <a:ea typeface="Microsoft YaHei" pitchFamily="2"/>
                <a:cs typeface="Mangal" pitchFamily="2"/>
              </a:rPr>
              <a:t>Fund og løsningsforslag</a:t>
            </a:r>
          </a:p>
          <a:p>
            <a:pPr lvl="2" hangingPunct="0">
              <a:spcBef>
                <a:spcPts val="0"/>
              </a:spcBef>
              <a:spcAft>
                <a:spcPts val="1286"/>
              </a:spcAft>
              <a:buSzPct val="45000"/>
              <a:buFont typeface="StarSymbol"/>
              <a:buChar char="●"/>
            </a:pPr>
            <a:r>
              <a:rPr lang="da-DK" sz="2903">
                <a:latin typeface="Arial" pitchFamily="18"/>
                <a:ea typeface="Microsoft YaHei" pitchFamily="2"/>
                <a:cs typeface="Mangal" pitchFamily="2"/>
              </a:rPr>
              <a:t>Brug screenshots eller video til at illustrerer problemer</a:t>
            </a:r>
          </a:p>
        </p:txBody>
      </p:sp>
    </p:spTree>
    <p:extLst>
      <p:ext uri="{BB962C8B-B14F-4D97-AF65-F5344CB8AC3E}">
        <p14:creationId xmlns:p14="http://schemas.microsoft.com/office/powerpoint/2010/main" val="6730719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dirty="0" err="1"/>
              <a:t>Usability</a:t>
            </a:r>
            <a:endParaRPr lang="da-DK" dirty="0"/>
          </a:p>
        </p:txBody>
      </p:sp>
      <p:sp>
        <p:nvSpPr>
          <p:cNvPr id="3" name="Content Placeholder 2"/>
          <p:cNvSpPr>
            <a:spLocks noGrp="1"/>
          </p:cNvSpPr>
          <p:nvPr>
            <p:ph idx="1"/>
          </p:nvPr>
        </p:nvSpPr>
        <p:spPr/>
        <p:txBody>
          <a:bodyPr/>
          <a:lstStyle/>
          <a:p>
            <a:r>
              <a:rPr lang="da-DK" dirty="0"/>
              <a:t>Heuristikker</a:t>
            </a:r>
          </a:p>
          <a:p>
            <a:pPr lvl="1"/>
            <a:r>
              <a:rPr lang="da-DK" dirty="0"/>
              <a:t>En liste med punkter over elementer som ofte er der hvor problemer findes. </a:t>
            </a:r>
          </a:p>
          <a:p>
            <a:pPr lvl="1"/>
            <a:r>
              <a:rPr lang="da-DK" dirty="0"/>
              <a:t>Behøver ikke involvere en bruger</a:t>
            </a:r>
          </a:p>
          <a:p>
            <a:pPr lvl="1"/>
            <a:r>
              <a:rPr lang="da-DK" dirty="0"/>
              <a:t>Er næsten gratis</a:t>
            </a:r>
          </a:p>
          <a:p>
            <a:pPr lvl="1"/>
            <a:r>
              <a:rPr lang="da-DK" dirty="0"/>
              <a:t>Kan laves meget tidligt </a:t>
            </a:r>
          </a:p>
          <a:p>
            <a:pPr lvl="1"/>
            <a:r>
              <a:rPr lang="da-DK" dirty="0"/>
              <a:t>Kan være meget svær at lave uden erfaring</a:t>
            </a:r>
          </a:p>
          <a:p>
            <a:pPr lvl="1"/>
            <a:r>
              <a:rPr lang="da-DK" dirty="0"/>
              <a:t>Fanger kun nogle problemer </a:t>
            </a:r>
          </a:p>
          <a:p>
            <a:pPr lvl="1"/>
            <a:r>
              <a:rPr lang="da-DK" dirty="0"/>
              <a:t>Har problemer med innovation</a:t>
            </a:r>
          </a:p>
          <a:p>
            <a:pPr lvl="1"/>
            <a:r>
              <a:rPr lang="da-DK" dirty="0"/>
              <a:t>Der findes ikke en standart list til spil</a:t>
            </a:r>
          </a:p>
        </p:txBody>
      </p:sp>
    </p:spTree>
    <p:extLst>
      <p:ext uri="{BB962C8B-B14F-4D97-AF65-F5344CB8AC3E}">
        <p14:creationId xmlns:p14="http://schemas.microsoft.com/office/powerpoint/2010/main" val="12162105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dirty="0" err="1"/>
              <a:t>Heuristics</a:t>
            </a:r>
            <a:endParaRPr lang="da-DK" dirty="0"/>
          </a:p>
        </p:txBody>
      </p:sp>
      <p:sp>
        <p:nvSpPr>
          <p:cNvPr id="5" name="Content Placeholder 4"/>
          <p:cNvSpPr>
            <a:spLocks noGrp="1"/>
          </p:cNvSpPr>
          <p:nvPr>
            <p:ph idx="1"/>
          </p:nvPr>
        </p:nvSpPr>
        <p:spPr/>
        <p:txBody>
          <a:bodyPr>
            <a:normAutofit fontScale="92500" lnSpcReduction="20000"/>
          </a:bodyPr>
          <a:lstStyle/>
          <a:p>
            <a:r>
              <a:rPr lang="da-DK" dirty="0"/>
              <a:t>Visibility of system status</a:t>
            </a:r>
          </a:p>
          <a:p>
            <a:pPr lvl="1"/>
            <a:r>
              <a:rPr lang="da-DK" dirty="0"/>
              <a:t>The system should always keep users informed about what is going on, through appropriate feedback within reasonable time.</a:t>
            </a:r>
          </a:p>
          <a:p>
            <a:r>
              <a:rPr lang="da-DK" dirty="0"/>
              <a:t>Match between system and the real world</a:t>
            </a:r>
          </a:p>
          <a:p>
            <a:pPr lvl="1"/>
            <a:r>
              <a:rPr lang="da-DK" dirty="0"/>
              <a:t>The system should speak the users' language, with words, phrases and concepts familiar to the user, rather than system-oriented terms. Follow real-world conventions, making information appear in a natural and logical order.</a:t>
            </a:r>
          </a:p>
          <a:p>
            <a:r>
              <a:rPr lang="da-DK" dirty="0"/>
              <a:t>User control and freedom</a:t>
            </a:r>
          </a:p>
          <a:p>
            <a:pPr lvl="1"/>
            <a:r>
              <a:rPr lang="da-DK" dirty="0"/>
              <a:t>Users often choose system functions by mistake and will need a clearly marked "emergency exit" to leave the unwanted state without having to go through an extended dialogue. Support undo and redo.</a:t>
            </a:r>
          </a:p>
          <a:p>
            <a:r>
              <a:rPr lang="da-DK" dirty="0"/>
              <a:t>Consistency and standards</a:t>
            </a:r>
          </a:p>
          <a:p>
            <a:pPr lvl="1"/>
            <a:r>
              <a:rPr lang="da-DK" dirty="0"/>
              <a:t>Users should not have to wonder whether different words, situations, or actions mean the same thing. </a:t>
            </a:r>
          </a:p>
        </p:txBody>
      </p:sp>
    </p:spTree>
    <p:extLst>
      <p:ext uri="{BB962C8B-B14F-4D97-AF65-F5344CB8AC3E}">
        <p14:creationId xmlns:p14="http://schemas.microsoft.com/office/powerpoint/2010/main" val="29899057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dirty="0" err="1"/>
              <a:t>Heuristics</a:t>
            </a:r>
            <a:endParaRPr lang="da-DK" dirty="0"/>
          </a:p>
        </p:txBody>
      </p:sp>
      <p:sp>
        <p:nvSpPr>
          <p:cNvPr id="5" name="Content Placeholder 4"/>
          <p:cNvSpPr>
            <a:spLocks noGrp="1"/>
          </p:cNvSpPr>
          <p:nvPr>
            <p:ph idx="1"/>
          </p:nvPr>
        </p:nvSpPr>
        <p:spPr/>
        <p:txBody>
          <a:bodyPr>
            <a:normAutofit fontScale="92500" lnSpcReduction="20000"/>
          </a:bodyPr>
          <a:lstStyle/>
          <a:p>
            <a:r>
              <a:rPr lang="da-DK" dirty="0"/>
              <a:t>Error prevention</a:t>
            </a:r>
          </a:p>
          <a:p>
            <a:pPr lvl="1"/>
            <a:r>
              <a:rPr lang="da-DK" dirty="0"/>
              <a:t>Even better than good error messages is a careful design which prevents a problem from occurring in the first place. Either eliminate error-prone conditions or check for them and present users with a confirmation option before they commit to the action.</a:t>
            </a:r>
          </a:p>
          <a:p>
            <a:r>
              <a:rPr lang="da-DK" dirty="0"/>
              <a:t>Recognition rather than recall</a:t>
            </a:r>
          </a:p>
          <a:p>
            <a:pPr lvl="1"/>
            <a:r>
              <a:rPr lang="da-DK" dirty="0"/>
              <a:t>Minimize the user's memory load by making objects, actions, and options visible. The user should not have to remember information from one part of the dialogue to another. Instructions for use of the system should be visible or easily retrievable whenever appropriate.</a:t>
            </a:r>
          </a:p>
          <a:p>
            <a:r>
              <a:rPr lang="da-DK" dirty="0"/>
              <a:t>Flexibility and efficiency of use</a:t>
            </a:r>
          </a:p>
          <a:p>
            <a:pPr lvl="1"/>
            <a:r>
              <a:rPr lang="da-DK" dirty="0"/>
              <a:t>Accelerators -- unseen by the novice user -- may often speed up the interaction for the expert user such that the system can cater to both inexperienced and experienced users. Allow users to tailor frequent actions.</a:t>
            </a:r>
          </a:p>
          <a:p>
            <a:endParaRPr lang="da-DK" dirty="0"/>
          </a:p>
        </p:txBody>
      </p:sp>
    </p:spTree>
    <p:extLst>
      <p:ext uri="{BB962C8B-B14F-4D97-AF65-F5344CB8AC3E}">
        <p14:creationId xmlns:p14="http://schemas.microsoft.com/office/powerpoint/2010/main" val="36300442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dirty="0" err="1"/>
              <a:t>Heuristics</a:t>
            </a:r>
            <a:r>
              <a:rPr lang="da-DK" dirty="0"/>
              <a:t> </a:t>
            </a:r>
          </a:p>
        </p:txBody>
      </p:sp>
      <p:sp>
        <p:nvSpPr>
          <p:cNvPr id="5" name="Content Placeholder 4"/>
          <p:cNvSpPr>
            <a:spLocks noGrp="1"/>
          </p:cNvSpPr>
          <p:nvPr>
            <p:ph idx="1"/>
          </p:nvPr>
        </p:nvSpPr>
        <p:spPr/>
        <p:txBody>
          <a:bodyPr>
            <a:normAutofit lnSpcReduction="10000"/>
          </a:bodyPr>
          <a:lstStyle/>
          <a:p>
            <a:r>
              <a:rPr lang="da-DK" dirty="0"/>
              <a:t>Aesthetic and minimalist design</a:t>
            </a:r>
          </a:p>
          <a:p>
            <a:pPr lvl="1"/>
            <a:r>
              <a:rPr lang="da-DK" dirty="0"/>
              <a:t>Dialogues should not contain information which is irrelevant or rarely needed. Every extra unit of information in a dialogue competes with the relevant units of information and diminishes their relative visibility.</a:t>
            </a:r>
          </a:p>
          <a:p>
            <a:r>
              <a:rPr lang="da-DK" dirty="0"/>
              <a:t>Help users recognize, diagnose, and recover from errors</a:t>
            </a:r>
          </a:p>
          <a:p>
            <a:pPr lvl="1"/>
            <a:r>
              <a:rPr lang="da-DK" dirty="0"/>
              <a:t>Error messages should be expressed in plain language (no codes), precisely indicate the problem, and constructively suggest a solution.</a:t>
            </a:r>
          </a:p>
          <a:p>
            <a:r>
              <a:rPr lang="da-DK" dirty="0"/>
              <a:t>Help and documentation</a:t>
            </a:r>
          </a:p>
          <a:p>
            <a:pPr lvl="1"/>
            <a:r>
              <a:rPr lang="da-DK" dirty="0"/>
              <a:t>Even though it is better if the system can be used without documentation, it may be necessary to provide help and documentation. Any such information should be easy to search, focused on the user's task, list concrete steps to be carried out, and not be too large.</a:t>
            </a:r>
          </a:p>
          <a:p>
            <a:endParaRPr lang="da-DK" dirty="0"/>
          </a:p>
        </p:txBody>
      </p:sp>
    </p:spTree>
    <p:extLst>
      <p:ext uri="{BB962C8B-B14F-4D97-AF65-F5344CB8AC3E}">
        <p14:creationId xmlns:p14="http://schemas.microsoft.com/office/powerpoint/2010/main" val="2630395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dirty="0" err="1"/>
              <a:t>Playtesting</a:t>
            </a:r>
            <a:endParaRPr lang="da-DK" dirty="0"/>
          </a:p>
        </p:txBody>
      </p:sp>
      <p:sp>
        <p:nvSpPr>
          <p:cNvPr id="3" name="Content Placeholder 2"/>
          <p:cNvSpPr>
            <a:spLocks noGrp="1"/>
          </p:cNvSpPr>
          <p:nvPr>
            <p:ph idx="1"/>
          </p:nvPr>
        </p:nvSpPr>
        <p:spPr/>
        <p:txBody>
          <a:bodyPr/>
          <a:lstStyle/>
          <a:p>
            <a:r>
              <a:rPr lang="da-DK" dirty="0"/>
              <a:t>Expert </a:t>
            </a:r>
            <a:r>
              <a:rPr lang="da-DK" dirty="0" err="1"/>
              <a:t>walkthrough</a:t>
            </a:r>
            <a:r>
              <a:rPr lang="da-DK" dirty="0"/>
              <a:t> </a:t>
            </a:r>
          </a:p>
          <a:p>
            <a:pPr lvl="1"/>
            <a:r>
              <a:rPr lang="da-DK" dirty="0" err="1"/>
              <a:t>Usability</a:t>
            </a:r>
            <a:r>
              <a:rPr lang="da-DK" dirty="0"/>
              <a:t> eksperter gennemgår dit produkt og på baggrund af deres erfaring spotter de problemer </a:t>
            </a:r>
          </a:p>
          <a:p>
            <a:r>
              <a:rPr lang="da-DK" dirty="0"/>
              <a:t>Digital </a:t>
            </a:r>
            <a:r>
              <a:rPr lang="da-DK" dirty="0" err="1"/>
              <a:t>Walktrough</a:t>
            </a:r>
            <a:endParaRPr lang="da-DK" dirty="0"/>
          </a:p>
          <a:p>
            <a:pPr lvl="1"/>
            <a:r>
              <a:rPr lang="da-DK" dirty="0"/>
              <a:t>test programmer der er lavet til at simulere </a:t>
            </a:r>
            <a:r>
              <a:rPr lang="da-DK" dirty="0" err="1"/>
              <a:t>Usability</a:t>
            </a:r>
            <a:r>
              <a:rPr lang="da-DK" dirty="0"/>
              <a:t> eksperter gennemgår dit produkt og på baggrund af deres programmering spotter de problemer inden for det felt de er lavet til at afdække. Resultatet skal tolkes </a:t>
            </a:r>
          </a:p>
          <a:p>
            <a:r>
              <a:rPr lang="da-DK" dirty="0" err="1"/>
              <a:t>Eyetracking</a:t>
            </a:r>
            <a:endParaRPr lang="da-DK" dirty="0"/>
          </a:p>
          <a:p>
            <a:pPr lvl="1"/>
            <a:r>
              <a:rPr lang="da-DK" dirty="0"/>
              <a:t>Software og hardware der optager hvor brugeren ser på skærmen i et håb om at kunne læse ud af det hvad brugeren ligger mærke til og hvad de ikke ser</a:t>
            </a:r>
          </a:p>
          <a:p>
            <a:pPr lvl="1"/>
            <a:endParaRPr lang="da-DK" dirty="0"/>
          </a:p>
        </p:txBody>
      </p:sp>
    </p:spTree>
    <p:extLst>
      <p:ext uri="{BB962C8B-B14F-4D97-AF65-F5344CB8AC3E}">
        <p14:creationId xmlns:p14="http://schemas.microsoft.com/office/powerpoint/2010/main" val="30319478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dirty="0" err="1"/>
              <a:t>Usability</a:t>
            </a:r>
            <a:endParaRPr lang="da-DK" dirty="0"/>
          </a:p>
        </p:txBody>
      </p:sp>
      <p:sp>
        <p:nvSpPr>
          <p:cNvPr id="3" name="Content Placeholder 2"/>
          <p:cNvSpPr>
            <a:spLocks noGrp="1"/>
          </p:cNvSpPr>
          <p:nvPr>
            <p:ph sz="half" idx="1"/>
          </p:nvPr>
        </p:nvSpPr>
        <p:spPr/>
        <p:txBody>
          <a:bodyPr>
            <a:normAutofit lnSpcReduction="10000"/>
          </a:bodyPr>
          <a:lstStyle/>
          <a:p>
            <a:r>
              <a:rPr lang="da-DK" dirty="0" err="1"/>
              <a:t>Logging</a:t>
            </a:r>
            <a:r>
              <a:rPr lang="da-DK" dirty="0"/>
              <a:t> </a:t>
            </a:r>
          </a:p>
          <a:p>
            <a:pPr lvl="1"/>
            <a:r>
              <a:rPr lang="da-DK" dirty="0"/>
              <a:t>Indsamling af data fra faktisk brug </a:t>
            </a:r>
          </a:p>
          <a:p>
            <a:pPr lvl="1"/>
            <a:r>
              <a:rPr lang="da-DK" dirty="0">
                <a:hlinkClick r:id="rId2"/>
              </a:rPr>
              <a:t>http://www.dayofdefeat.com/stats/</a:t>
            </a:r>
            <a:endParaRPr lang="da-DK" dirty="0"/>
          </a:p>
          <a:p>
            <a:pPr lvl="1"/>
            <a:r>
              <a:rPr lang="da-DK" dirty="0"/>
              <a:t>A/B </a:t>
            </a:r>
            <a:r>
              <a:rPr lang="da-DK" dirty="0" err="1"/>
              <a:t>testing</a:t>
            </a:r>
            <a:endParaRPr lang="da-DK" dirty="0"/>
          </a:p>
          <a:p>
            <a:r>
              <a:rPr lang="da-DK" dirty="0"/>
              <a:t>Spørgeskemaer</a:t>
            </a:r>
          </a:p>
          <a:p>
            <a:r>
              <a:rPr lang="da-DK" dirty="0"/>
              <a:t>EEG måling </a:t>
            </a:r>
          </a:p>
          <a:p>
            <a:r>
              <a:rPr lang="da-DK" dirty="0"/>
              <a:t>Og en del flere </a:t>
            </a:r>
          </a:p>
          <a:p>
            <a:r>
              <a:rPr lang="da-DK" dirty="0"/>
              <a:t>Vi kommer til at gå lidt i </a:t>
            </a:r>
            <a:r>
              <a:rPr lang="da-DK" dirty="0" err="1"/>
              <a:t>dybten</a:t>
            </a:r>
            <a:r>
              <a:rPr lang="da-DK" dirty="0"/>
              <a:t> med </a:t>
            </a:r>
            <a:r>
              <a:rPr lang="da-DK" dirty="0" err="1"/>
              <a:t>cognitiv</a:t>
            </a:r>
            <a:r>
              <a:rPr lang="da-DK" dirty="0"/>
              <a:t> </a:t>
            </a:r>
            <a:r>
              <a:rPr lang="da-DK" dirty="0" err="1"/>
              <a:t>walkthrough</a:t>
            </a:r>
            <a:r>
              <a:rPr lang="da-DK" dirty="0"/>
              <a:t> </a:t>
            </a:r>
          </a:p>
        </p:txBody>
      </p:sp>
      <p:pic>
        <p:nvPicPr>
          <p:cNvPr id="1026" name="Picture 2" descr="https://encrypted-tbn1.gstatic.com/images?q=tbn:ANd9GcQPaRIKDzyjV0cY5Ux_IIzHwgxPmlE7y6Wku2sakkl9vzq8DaI2MQ"/>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6519333" y="1757627"/>
            <a:ext cx="4538134" cy="45381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811305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txBox="1">
            <a:spLocks noGrp="1"/>
          </p:cNvSpPr>
          <p:nvPr>
            <p:ph type="title" idx="4294967295"/>
          </p:nvPr>
        </p:nvSpPr>
        <p:spPr/>
        <p:txBody>
          <a:bodyPr/>
          <a:lstStyle/>
          <a:p>
            <a:pPr lvl="0"/>
            <a:r>
              <a:rPr lang="da-DK" dirty="0"/>
              <a:t>planlægning</a:t>
            </a:r>
          </a:p>
        </p:txBody>
      </p:sp>
      <p:sp>
        <p:nvSpPr>
          <p:cNvPr id="3" name="Pladsholder til tekst 2"/>
          <p:cNvSpPr txBox="1">
            <a:spLocks noGrp="1"/>
          </p:cNvSpPr>
          <p:nvPr>
            <p:ph type="body" idx="4294967295"/>
          </p:nvPr>
        </p:nvSpPr>
        <p:spPr/>
        <p:txBody>
          <a:bodyPr>
            <a:normAutofit fontScale="92500" lnSpcReduction="10000"/>
          </a:bodyPr>
          <a:lstStyle/>
          <a:p>
            <a:pPr lvl="0">
              <a:buSzPct val="45000"/>
              <a:buFont typeface="StarSymbol"/>
              <a:buChar char="●"/>
            </a:pPr>
            <a:r>
              <a:rPr lang="da-DK"/>
              <a:t>Starter altid med planlægning</a:t>
            </a:r>
          </a:p>
          <a:p>
            <a:pPr lvl="1" hangingPunct="0">
              <a:spcBef>
                <a:spcPts val="0"/>
              </a:spcBef>
              <a:spcAft>
                <a:spcPts val="1286"/>
              </a:spcAft>
              <a:buSzPct val="75000"/>
              <a:buFont typeface="StarSymbol"/>
              <a:buChar char="–"/>
            </a:pPr>
            <a:r>
              <a:rPr lang="da-DK" sz="2903">
                <a:latin typeface="Arial" pitchFamily="18"/>
                <a:ea typeface="Microsoft YaHei" pitchFamily="2"/>
                <a:cs typeface="Mangal" pitchFamily="2"/>
              </a:rPr>
              <a:t>Inkluder produkt ejer og udviklingsmedlemmer</a:t>
            </a:r>
          </a:p>
          <a:p>
            <a:pPr lvl="1" hangingPunct="0">
              <a:spcBef>
                <a:spcPts val="0"/>
              </a:spcBef>
              <a:spcAft>
                <a:spcPts val="1286"/>
              </a:spcAft>
              <a:buSzPct val="75000"/>
              <a:buFont typeface="StarSymbol"/>
              <a:buChar char="–"/>
            </a:pPr>
            <a:r>
              <a:rPr lang="da-DK" sz="2903">
                <a:latin typeface="Arial" pitchFamily="18"/>
                <a:ea typeface="Microsoft YaHei" pitchFamily="2"/>
                <a:cs typeface="Mangal" pitchFamily="2"/>
              </a:rPr>
              <a:t>Skriv indledende plan og revider efter kommentarer</a:t>
            </a:r>
          </a:p>
          <a:p>
            <a:pPr lvl="0">
              <a:buSzPct val="45000"/>
              <a:buFont typeface="StarSymbol"/>
              <a:buChar char="●"/>
            </a:pPr>
            <a:r>
              <a:rPr lang="da-DK"/>
              <a:t>Planen skal indeholde</a:t>
            </a:r>
          </a:p>
          <a:p>
            <a:pPr lvl="1" hangingPunct="0">
              <a:spcBef>
                <a:spcPts val="0"/>
              </a:spcBef>
              <a:spcAft>
                <a:spcPts val="1286"/>
              </a:spcAft>
              <a:buSzPct val="75000"/>
              <a:buFont typeface="StarSymbol"/>
              <a:buChar char="–"/>
            </a:pPr>
            <a:r>
              <a:rPr lang="da-DK" sz="2903">
                <a:latin typeface="Arial" pitchFamily="18"/>
                <a:ea typeface="Microsoft YaHei" pitchFamily="2"/>
                <a:cs typeface="Mangal" pitchFamily="2"/>
              </a:rPr>
              <a:t>Omfang</a:t>
            </a:r>
          </a:p>
          <a:p>
            <a:pPr lvl="1" hangingPunct="0">
              <a:spcBef>
                <a:spcPts val="0"/>
              </a:spcBef>
              <a:spcAft>
                <a:spcPts val="1286"/>
              </a:spcAft>
              <a:buSzPct val="75000"/>
              <a:buFont typeface="StarSymbol"/>
              <a:buChar char="–"/>
            </a:pPr>
            <a:r>
              <a:rPr lang="da-DK" sz="2903">
                <a:latin typeface="Arial" pitchFamily="18"/>
                <a:ea typeface="Microsoft YaHei" pitchFamily="2"/>
                <a:cs typeface="Mangal" pitchFamily="2"/>
              </a:rPr>
              <a:t>Formål</a:t>
            </a:r>
          </a:p>
          <a:p>
            <a:pPr lvl="1" hangingPunct="0">
              <a:spcBef>
                <a:spcPts val="0"/>
              </a:spcBef>
              <a:spcAft>
                <a:spcPts val="1286"/>
              </a:spcAft>
              <a:buSzPct val="75000"/>
              <a:buFont typeface="StarSymbol"/>
              <a:buChar char="–"/>
            </a:pPr>
            <a:r>
              <a:rPr lang="da-DK" sz="2903">
                <a:latin typeface="Arial" pitchFamily="18"/>
                <a:ea typeface="Microsoft YaHei" pitchFamily="2"/>
                <a:cs typeface="Mangal" pitchFamily="2"/>
              </a:rPr>
              <a:t>Tid og sted</a:t>
            </a:r>
          </a:p>
          <a:p>
            <a:pPr lvl="1" hangingPunct="0">
              <a:spcBef>
                <a:spcPts val="0"/>
              </a:spcBef>
              <a:spcAft>
                <a:spcPts val="1286"/>
              </a:spcAft>
              <a:buSzPct val="75000"/>
              <a:buFont typeface="StarSymbol"/>
              <a:buChar char="–"/>
            </a:pPr>
            <a:r>
              <a:rPr lang="da-DK" sz="2903">
                <a:latin typeface="Arial" pitchFamily="18"/>
                <a:ea typeface="Microsoft YaHei" pitchFamily="2"/>
                <a:cs typeface="Mangal" pitchFamily="2"/>
              </a:rPr>
              <a:t>Sessions</a:t>
            </a:r>
          </a:p>
          <a:p>
            <a:pPr lvl="1" hangingPunct="0">
              <a:spcBef>
                <a:spcPts val="0"/>
              </a:spcBef>
              <a:spcAft>
                <a:spcPts val="1286"/>
              </a:spcAft>
              <a:buSzPct val="75000"/>
              <a:buFont typeface="StarSymbol"/>
              <a:buChar char="–"/>
            </a:pPr>
            <a:r>
              <a:rPr lang="da-DK" sz="2903">
                <a:latin typeface="Arial" pitchFamily="18"/>
                <a:ea typeface="Microsoft YaHei" pitchFamily="2"/>
                <a:cs typeface="Mangal" pitchFamily="2"/>
              </a:rPr>
              <a:t>udstyr</a:t>
            </a:r>
          </a:p>
        </p:txBody>
      </p:sp>
    </p:spTree>
    <p:extLst>
      <p:ext uri="{BB962C8B-B14F-4D97-AF65-F5344CB8AC3E}">
        <p14:creationId xmlns:p14="http://schemas.microsoft.com/office/powerpoint/2010/main" val="1531249524"/>
      </p:ext>
    </p:extLst>
  </p:cSld>
  <p:clrMapOvr>
    <a:masterClrMapping/>
  </p:clrMapOvr>
</p:sld>
</file>

<file path=ppt/theme/theme1.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8873</TotalTime>
  <Words>1180</Words>
  <Application>Microsoft Office PowerPoint</Application>
  <PresentationFormat>Widescreen</PresentationFormat>
  <Paragraphs>184</Paragraphs>
  <Slides>23</Slides>
  <Notes>15</Notes>
  <HiddenSlides>0</HiddenSlides>
  <MMClips>0</MMClips>
  <ScaleCrop>false</ScaleCrop>
  <HeadingPairs>
    <vt:vector size="6" baseType="variant">
      <vt:variant>
        <vt:lpstr>Benyttede skrifttyper</vt:lpstr>
      </vt:variant>
      <vt:variant>
        <vt:i4>4</vt:i4>
      </vt:variant>
      <vt:variant>
        <vt:lpstr>Tema</vt:lpstr>
      </vt:variant>
      <vt:variant>
        <vt:i4>1</vt:i4>
      </vt:variant>
      <vt:variant>
        <vt:lpstr>Slidetitler</vt:lpstr>
      </vt:variant>
      <vt:variant>
        <vt:i4>23</vt:i4>
      </vt:variant>
    </vt:vector>
  </HeadingPairs>
  <TitlesOfParts>
    <vt:vector size="28" baseType="lpstr">
      <vt:lpstr>Arial</vt:lpstr>
      <vt:lpstr>Calibri</vt:lpstr>
      <vt:lpstr>Calibri Light</vt:lpstr>
      <vt:lpstr>StarSymbol</vt:lpstr>
      <vt:lpstr>Office-tema</vt:lpstr>
      <vt:lpstr>Play tests</vt:lpstr>
      <vt:lpstr>testing</vt:lpstr>
      <vt:lpstr>Usability</vt:lpstr>
      <vt:lpstr>Heuristics</vt:lpstr>
      <vt:lpstr>Heuristics</vt:lpstr>
      <vt:lpstr>Heuristics </vt:lpstr>
      <vt:lpstr>Playtesting</vt:lpstr>
      <vt:lpstr>Usability</vt:lpstr>
      <vt:lpstr>planlægning</vt:lpstr>
      <vt:lpstr>planlægning</vt:lpstr>
      <vt:lpstr>Planlægning</vt:lpstr>
      <vt:lpstr>play testing</vt:lpstr>
      <vt:lpstr>play testing</vt:lpstr>
      <vt:lpstr>Pilot play tests</vt:lpstr>
      <vt:lpstr>Test deltagerer</vt:lpstr>
      <vt:lpstr>Test deltagere</vt:lpstr>
      <vt:lpstr>Eksempel forløb</vt:lpstr>
      <vt:lpstr>Eksempel forløb forsat</vt:lpstr>
      <vt:lpstr>God testing </vt:lpstr>
      <vt:lpstr>test rapporter</vt:lpstr>
      <vt:lpstr>Usability rapporter</vt:lpstr>
      <vt:lpstr>Usability rapport</vt:lpstr>
      <vt:lpstr>Usability rapport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Play tests</dc:title>
  <dc:creator>Allan Schnoor</dc:creator>
  <cp:lastModifiedBy>Allan Schnoor</cp:lastModifiedBy>
  <cp:revision>3</cp:revision>
  <dcterms:created xsi:type="dcterms:W3CDTF">2020-02-14T08:32:09Z</dcterms:created>
  <dcterms:modified xsi:type="dcterms:W3CDTF">2020-11-06T08:32:25Z</dcterms:modified>
</cp:coreProperties>
</file>